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8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9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3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4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5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6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zanne Bonifert" initials="S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74079" autoAdjust="0"/>
  </p:normalViewPr>
  <p:slideViewPr>
    <p:cSldViewPr snapToGrid="0">
      <p:cViewPr varScale="1">
        <p:scale>
          <a:sx n="85" d="100"/>
          <a:sy n="85" d="100"/>
        </p:scale>
        <p:origin x="160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03BB52-AFAB-1D42-B91C-4A999C5F46E2}" type="doc">
      <dgm:prSet loTypeId="urn:microsoft.com/office/officeart/2005/8/layout/orgChart1" loCatId="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FD4148F-40A5-FD42-9FE3-3A1DDE530370}">
      <dgm:prSet phldrT="[Text]"/>
      <dgm:spPr/>
      <dgm:t>
        <a:bodyPr/>
        <a:lstStyle/>
        <a:p>
          <a:r>
            <a:rPr lang="en-US" dirty="0" smtClean="0"/>
            <a:t>Speech-Language </a:t>
          </a:r>
          <a:r>
            <a:rPr lang="en-US" dirty="0" smtClean="0"/>
            <a:t>Pathology</a:t>
          </a:r>
        </a:p>
        <a:p>
          <a:r>
            <a:rPr lang="en-US" dirty="0" smtClean="0"/>
            <a:t>Career Tracts</a:t>
          </a:r>
          <a:endParaRPr lang="en-US" dirty="0"/>
        </a:p>
      </dgm:t>
    </dgm:pt>
    <dgm:pt modelId="{D6D09003-B168-8448-8914-23C88A375B90}" type="parTrans" cxnId="{EAB4C16A-4630-9C4A-AF67-69C4D449457D}">
      <dgm:prSet/>
      <dgm:spPr/>
      <dgm:t>
        <a:bodyPr/>
        <a:lstStyle/>
        <a:p>
          <a:endParaRPr lang="en-US"/>
        </a:p>
      </dgm:t>
    </dgm:pt>
    <dgm:pt modelId="{86BF1CD3-16F7-2F4F-AB11-7464F667B8CB}" type="sibTrans" cxnId="{EAB4C16A-4630-9C4A-AF67-69C4D449457D}">
      <dgm:prSet/>
      <dgm:spPr/>
      <dgm:t>
        <a:bodyPr/>
        <a:lstStyle/>
        <a:p>
          <a:endParaRPr lang="en-US"/>
        </a:p>
      </dgm:t>
    </dgm:pt>
    <dgm:pt modelId="{59F49F2D-07EF-714B-9EF6-F6B5CF060A16}" type="asst">
      <dgm:prSet phldrT="[Text]"/>
      <dgm:spPr/>
      <dgm:t>
        <a:bodyPr/>
        <a:lstStyle/>
        <a:p>
          <a:r>
            <a:rPr lang="en-US" dirty="0" smtClean="0"/>
            <a:t>Medical </a:t>
          </a:r>
          <a:endParaRPr lang="en-US" dirty="0"/>
        </a:p>
      </dgm:t>
    </dgm:pt>
    <dgm:pt modelId="{46E6A4B4-6BD6-0C49-9FA6-44B4244A409F}" type="parTrans" cxnId="{CECC6726-B3BB-9C43-8168-329C29D83C64}">
      <dgm:prSet/>
      <dgm:spPr/>
      <dgm:t>
        <a:bodyPr/>
        <a:lstStyle/>
        <a:p>
          <a:endParaRPr lang="en-US"/>
        </a:p>
      </dgm:t>
    </dgm:pt>
    <dgm:pt modelId="{9E126AB6-C249-CB4F-8D79-565DB0363A26}" type="sibTrans" cxnId="{CECC6726-B3BB-9C43-8168-329C29D83C64}">
      <dgm:prSet/>
      <dgm:spPr/>
      <dgm:t>
        <a:bodyPr/>
        <a:lstStyle/>
        <a:p>
          <a:endParaRPr lang="en-US"/>
        </a:p>
      </dgm:t>
    </dgm:pt>
    <dgm:pt modelId="{9E9FD689-CED7-C74C-8D58-3C4F20AE3AB5}" type="asst">
      <dgm:prSet phldrT="[Text]"/>
      <dgm:spPr/>
      <dgm:t>
        <a:bodyPr/>
        <a:lstStyle/>
        <a:p>
          <a:r>
            <a:rPr lang="en-US" dirty="0" smtClean="0"/>
            <a:t>Non-Medical</a:t>
          </a:r>
          <a:endParaRPr lang="en-US" dirty="0"/>
        </a:p>
      </dgm:t>
    </dgm:pt>
    <dgm:pt modelId="{F47FBCE5-5BE8-0641-B910-744FABE9427D}" type="parTrans" cxnId="{92611BB4-11B6-0D4C-A721-D92332EAFAFB}">
      <dgm:prSet/>
      <dgm:spPr/>
      <dgm:t>
        <a:bodyPr/>
        <a:lstStyle/>
        <a:p>
          <a:endParaRPr lang="en-US"/>
        </a:p>
      </dgm:t>
    </dgm:pt>
    <dgm:pt modelId="{CD87FC11-A570-8D4D-8C83-8EED33265F2A}" type="sibTrans" cxnId="{92611BB4-11B6-0D4C-A721-D92332EAFAFB}">
      <dgm:prSet/>
      <dgm:spPr/>
      <dgm:t>
        <a:bodyPr/>
        <a:lstStyle/>
        <a:p>
          <a:endParaRPr lang="en-US"/>
        </a:p>
      </dgm:t>
    </dgm:pt>
    <dgm:pt modelId="{197B45C1-87D6-EF47-9C9B-C97C78679DD4}" type="asst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Adult</a:t>
          </a:r>
          <a:endParaRPr lang="en-US" dirty="0">
            <a:solidFill>
              <a:srgbClr val="000000"/>
            </a:solidFill>
          </a:endParaRPr>
        </a:p>
      </dgm:t>
    </dgm:pt>
    <dgm:pt modelId="{82C07085-6D35-F64B-BCAB-7AA0C13C6D3F}" type="parTrans" cxnId="{FFA80800-5A63-A94C-A6FC-3CE865AF65FF}">
      <dgm:prSet/>
      <dgm:spPr/>
      <dgm:t>
        <a:bodyPr/>
        <a:lstStyle/>
        <a:p>
          <a:endParaRPr lang="en-US"/>
        </a:p>
      </dgm:t>
    </dgm:pt>
    <dgm:pt modelId="{C7D404C0-8AB3-BD42-A9FB-88A5EEADC9ED}" type="sibTrans" cxnId="{FFA80800-5A63-A94C-A6FC-3CE865AF65FF}">
      <dgm:prSet/>
      <dgm:spPr/>
      <dgm:t>
        <a:bodyPr/>
        <a:lstStyle/>
        <a:p>
          <a:endParaRPr lang="en-US"/>
        </a:p>
      </dgm:t>
    </dgm:pt>
    <dgm:pt modelId="{B9890001-5DA6-C34C-AF38-74AFB8533EB9}" type="asst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Pediatric</a:t>
          </a:r>
          <a:endParaRPr lang="en-US" dirty="0">
            <a:solidFill>
              <a:srgbClr val="000000"/>
            </a:solidFill>
          </a:endParaRPr>
        </a:p>
      </dgm:t>
    </dgm:pt>
    <dgm:pt modelId="{D203740D-6F3E-7B44-B308-4DD2895FEC29}" type="parTrans" cxnId="{CE1BCBFF-853D-704F-B9C2-CB780A112960}">
      <dgm:prSet/>
      <dgm:spPr/>
      <dgm:t>
        <a:bodyPr/>
        <a:lstStyle/>
        <a:p>
          <a:endParaRPr lang="en-US"/>
        </a:p>
      </dgm:t>
    </dgm:pt>
    <dgm:pt modelId="{14931BC0-049A-F440-89DB-B7412456D865}" type="sibTrans" cxnId="{CE1BCBFF-853D-704F-B9C2-CB780A112960}">
      <dgm:prSet/>
      <dgm:spPr/>
      <dgm:t>
        <a:bodyPr/>
        <a:lstStyle/>
        <a:p>
          <a:endParaRPr lang="en-US"/>
        </a:p>
      </dgm:t>
    </dgm:pt>
    <dgm:pt modelId="{38807F1D-9FBC-874A-818E-C0E4F5E0CD93}" type="pres">
      <dgm:prSet presAssocID="{F103BB52-AFAB-1D42-B91C-4A999C5F46E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13F5499-C3FB-5D49-944A-644999A29063}" type="pres">
      <dgm:prSet presAssocID="{EFD4148F-40A5-FD42-9FE3-3A1DDE530370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CE338CF-8DC9-D944-9F46-E56452E7242E}" type="pres">
      <dgm:prSet presAssocID="{EFD4148F-40A5-FD42-9FE3-3A1DDE530370}" presName="rootComposite1" presStyleCnt="0"/>
      <dgm:spPr/>
      <dgm:t>
        <a:bodyPr/>
        <a:lstStyle/>
        <a:p>
          <a:endParaRPr lang="en-US"/>
        </a:p>
      </dgm:t>
    </dgm:pt>
    <dgm:pt modelId="{5E94DE96-AA3F-CA4A-8868-39BBA52D1914}" type="pres">
      <dgm:prSet presAssocID="{EFD4148F-40A5-FD42-9FE3-3A1DDE53037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A9A617-D5AE-5F41-A14B-C8D8A7AFA2A0}" type="pres">
      <dgm:prSet presAssocID="{EFD4148F-40A5-FD42-9FE3-3A1DDE53037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4902539-D720-8A4E-9729-4E69261B75DB}" type="pres">
      <dgm:prSet presAssocID="{EFD4148F-40A5-FD42-9FE3-3A1DDE530370}" presName="hierChild2" presStyleCnt="0"/>
      <dgm:spPr/>
      <dgm:t>
        <a:bodyPr/>
        <a:lstStyle/>
        <a:p>
          <a:endParaRPr lang="en-US"/>
        </a:p>
      </dgm:t>
    </dgm:pt>
    <dgm:pt modelId="{7428A23E-49FF-534F-A76C-F4679E38ED55}" type="pres">
      <dgm:prSet presAssocID="{EFD4148F-40A5-FD42-9FE3-3A1DDE530370}" presName="hierChild3" presStyleCnt="0"/>
      <dgm:spPr/>
      <dgm:t>
        <a:bodyPr/>
        <a:lstStyle/>
        <a:p>
          <a:endParaRPr lang="en-US"/>
        </a:p>
      </dgm:t>
    </dgm:pt>
    <dgm:pt modelId="{55C72AED-AB47-954F-A834-CDA2F0345015}" type="pres">
      <dgm:prSet presAssocID="{46E6A4B4-6BD6-0C49-9FA6-44B4244A409F}" presName="Name111" presStyleLbl="parChTrans1D2" presStyleIdx="0" presStyleCnt="2"/>
      <dgm:spPr/>
      <dgm:t>
        <a:bodyPr/>
        <a:lstStyle/>
        <a:p>
          <a:endParaRPr lang="en-US"/>
        </a:p>
      </dgm:t>
    </dgm:pt>
    <dgm:pt modelId="{98B9F860-60E3-B24F-A118-BDEC7DEABDA7}" type="pres">
      <dgm:prSet presAssocID="{59F49F2D-07EF-714B-9EF6-F6B5CF060A16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29A644B-A2AF-484A-83A5-63609EC7E9A7}" type="pres">
      <dgm:prSet presAssocID="{59F49F2D-07EF-714B-9EF6-F6B5CF060A16}" presName="rootComposite3" presStyleCnt="0"/>
      <dgm:spPr/>
      <dgm:t>
        <a:bodyPr/>
        <a:lstStyle/>
        <a:p>
          <a:endParaRPr lang="en-US"/>
        </a:p>
      </dgm:t>
    </dgm:pt>
    <dgm:pt modelId="{6FF19290-E3A4-FC4D-8968-FEE6BA457C5A}" type="pres">
      <dgm:prSet presAssocID="{59F49F2D-07EF-714B-9EF6-F6B5CF060A16}" presName="rootText3" presStyleLbl="asst1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B949E5-90A7-3546-88D7-162655F72E93}" type="pres">
      <dgm:prSet presAssocID="{59F49F2D-07EF-714B-9EF6-F6B5CF060A16}" presName="rootConnector3" presStyleLbl="asst1" presStyleIdx="0" presStyleCnt="4"/>
      <dgm:spPr/>
      <dgm:t>
        <a:bodyPr/>
        <a:lstStyle/>
        <a:p>
          <a:endParaRPr lang="en-US"/>
        </a:p>
      </dgm:t>
    </dgm:pt>
    <dgm:pt modelId="{8AA62F1D-0D0D-B143-B8A1-08BCD9501F7E}" type="pres">
      <dgm:prSet presAssocID="{59F49F2D-07EF-714B-9EF6-F6B5CF060A16}" presName="hierChild6" presStyleCnt="0"/>
      <dgm:spPr/>
      <dgm:t>
        <a:bodyPr/>
        <a:lstStyle/>
        <a:p>
          <a:endParaRPr lang="en-US"/>
        </a:p>
      </dgm:t>
    </dgm:pt>
    <dgm:pt modelId="{60BE42C3-7427-1446-9C5A-7DA99398BBD9}" type="pres">
      <dgm:prSet presAssocID="{59F49F2D-07EF-714B-9EF6-F6B5CF060A16}" presName="hierChild7" presStyleCnt="0"/>
      <dgm:spPr/>
      <dgm:t>
        <a:bodyPr/>
        <a:lstStyle/>
        <a:p>
          <a:endParaRPr lang="en-US"/>
        </a:p>
      </dgm:t>
    </dgm:pt>
    <dgm:pt modelId="{2BE0BD90-B855-2542-BB6B-862B4FD4AF81}" type="pres">
      <dgm:prSet presAssocID="{82C07085-6D35-F64B-BCAB-7AA0C13C6D3F}" presName="Name111" presStyleLbl="parChTrans1D3" presStyleIdx="0" presStyleCnt="2"/>
      <dgm:spPr/>
      <dgm:t>
        <a:bodyPr/>
        <a:lstStyle/>
        <a:p>
          <a:endParaRPr lang="en-US"/>
        </a:p>
      </dgm:t>
    </dgm:pt>
    <dgm:pt modelId="{12806DDE-E2D1-4D44-8571-0E111D22A944}" type="pres">
      <dgm:prSet presAssocID="{197B45C1-87D6-EF47-9C9B-C97C78679DD4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5A4D17A-1636-2942-AC05-5F7F5E245B7A}" type="pres">
      <dgm:prSet presAssocID="{197B45C1-87D6-EF47-9C9B-C97C78679DD4}" presName="rootComposite3" presStyleCnt="0"/>
      <dgm:spPr/>
      <dgm:t>
        <a:bodyPr/>
        <a:lstStyle/>
        <a:p>
          <a:endParaRPr lang="en-US"/>
        </a:p>
      </dgm:t>
    </dgm:pt>
    <dgm:pt modelId="{DABB8D85-37BA-C842-B761-E4D3A2BCCBEF}" type="pres">
      <dgm:prSet presAssocID="{197B45C1-87D6-EF47-9C9B-C97C78679DD4}" presName="rootText3" presStyleLbl="asst1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359DFD-A66C-4C46-8294-DB30A0666984}" type="pres">
      <dgm:prSet presAssocID="{197B45C1-87D6-EF47-9C9B-C97C78679DD4}" presName="rootConnector3" presStyleLbl="asst1" presStyleIdx="1" presStyleCnt="4"/>
      <dgm:spPr/>
      <dgm:t>
        <a:bodyPr/>
        <a:lstStyle/>
        <a:p>
          <a:endParaRPr lang="en-US"/>
        </a:p>
      </dgm:t>
    </dgm:pt>
    <dgm:pt modelId="{0CAE39C1-407B-C34D-8D3A-06F703B63472}" type="pres">
      <dgm:prSet presAssocID="{197B45C1-87D6-EF47-9C9B-C97C78679DD4}" presName="hierChild6" presStyleCnt="0"/>
      <dgm:spPr/>
      <dgm:t>
        <a:bodyPr/>
        <a:lstStyle/>
        <a:p>
          <a:endParaRPr lang="en-US"/>
        </a:p>
      </dgm:t>
    </dgm:pt>
    <dgm:pt modelId="{DE557C6A-76CA-154D-9EA3-F7B707A438F2}" type="pres">
      <dgm:prSet presAssocID="{197B45C1-87D6-EF47-9C9B-C97C78679DD4}" presName="hierChild7" presStyleCnt="0"/>
      <dgm:spPr/>
      <dgm:t>
        <a:bodyPr/>
        <a:lstStyle/>
        <a:p>
          <a:endParaRPr lang="en-US"/>
        </a:p>
      </dgm:t>
    </dgm:pt>
    <dgm:pt modelId="{622E7077-E2E7-1A43-992A-5E99A66302C4}" type="pres">
      <dgm:prSet presAssocID="{D203740D-6F3E-7B44-B308-4DD2895FEC29}" presName="Name111" presStyleLbl="parChTrans1D3" presStyleIdx="1" presStyleCnt="2"/>
      <dgm:spPr/>
      <dgm:t>
        <a:bodyPr/>
        <a:lstStyle/>
        <a:p>
          <a:endParaRPr lang="en-US"/>
        </a:p>
      </dgm:t>
    </dgm:pt>
    <dgm:pt modelId="{A700041A-33C8-9741-A9D6-AFB009717FB9}" type="pres">
      <dgm:prSet presAssocID="{B9890001-5DA6-C34C-AF38-74AFB8533EB9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BEE3DCF-FFF5-9E43-A661-38DDAE883903}" type="pres">
      <dgm:prSet presAssocID="{B9890001-5DA6-C34C-AF38-74AFB8533EB9}" presName="rootComposite3" presStyleCnt="0"/>
      <dgm:spPr/>
      <dgm:t>
        <a:bodyPr/>
        <a:lstStyle/>
        <a:p>
          <a:endParaRPr lang="en-US"/>
        </a:p>
      </dgm:t>
    </dgm:pt>
    <dgm:pt modelId="{44CDF574-BACB-0A44-8150-6AE82E20D1E9}" type="pres">
      <dgm:prSet presAssocID="{B9890001-5DA6-C34C-AF38-74AFB8533EB9}" presName="rootText3" presStyleLbl="asst1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C08828-E49A-4F49-85CD-1E077B13B5E8}" type="pres">
      <dgm:prSet presAssocID="{B9890001-5DA6-C34C-AF38-74AFB8533EB9}" presName="rootConnector3" presStyleLbl="asst1" presStyleIdx="2" presStyleCnt="4"/>
      <dgm:spPr/>
      <dgm:t>
        <a:bodyPr/>
        <a:lstStyle/>
        <a:p>
          <a:endParaRPr lang="en-US"/>
        </a:p>
      </dgm:t>
    </dgm:pt>
    <dgm:pt modelId="{CDC5874F-11C0-FA43-B722-A6FA153D3D5D}" type="pres">
      <dgm:prSet presAssocID="{B9890001-5DA6-C34C-AF38-74AFB8533EB9}" presName="hierChild6" presStyleCnt="0"/>
      <dgm:spPr/>
      <dgm:t>
        <a:bodyPr/>
        <a:lstStyle/>
        <a:p>
          <a:endParaRPr lang="en-US"/>
        </a:p>
      </dgm:t>
    </dgm:pt>
    <dgm:pt modelId="{A646C389-339D-494C-992A-9D2993C22598}" type="pres">
      <dgm:prSet presAssocID="{B9890001-5DA6-C34C-AF38-74AFB8533EB9}" presName="hierChild7" presStyleCnt="0"/>
      <dgm:spPr/>
      <dgm:t>
        <a:bodyPr/>
        <a:lstStyle/>
        <a:p>
          <a:endParaRPr lang="en-US"/>
        </a:p>
      </dgm:t>
    </dgm:pt>
    <dgm:pt modelId="{70981E60-55C1-3F4C-8533-82515F69BD1E}" type="pres">
      <dgm:prSet presAssocID="{F47FBCE5-5BE8-0641-B910-744FABE9427D}" presName="Name111" presStyleLbl="parChTrans1D2" presStyleIdx="1" presStyleCnt="2"/>
      <dgm:spPr/>
      <dgm:t>
        <a:bodyPr/>
        <a:lstStyle/>
        <a:p>
          <a:endParaRPr lang="en-US"/>
        </a:p>
      </dgm:t>
    </dgm:pt>
    <dgm:pt modelId="{B4F1CFEA-2C8B-7B4B-97E6-C15789D6358D}" type="pres">
      <dgm:prSet presAssocID="{9E9FD689-CED7-C74C-8D58-3C4F20AE3AB5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FD8A911-65EB-CB41-A2F2-1E9CD0C08D7D}" type="pres">
      <dgm:prSet presAssocID="{9E9FD689-CED7-C74C-8D58-3C4F20AE3AB5}" presName="rootComposite3" presStyleCnt="0"/>
      <dgm:spPr/>
      <dgm:t>
        <a:bodyPr/>
        <a:lstStyle/>
        <a:p>
          <a:endParaRPr lang="en-US"/>
        </a:p>
      </dgm:t>
    </dgm:pt>
    <dgm:pt modelId="{6D4CD9CB-6947-FE4D-8565-0CFECD15C652}" type="pres">
      <dgm:prSet presAssocID="{9E9FD689-CED7-C74C-8D58-3C4F20AE3AB5}" presName="rootText3" presStyleLbl="asst1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8D146A-C341-454F-862A-990A46275A32}" type="pres">
      <dgm:prSet presAssocID="{9E9FD689-CED7-C74C-8D58-3C4F20AE3AB5}" presName="rootConnector3" presStyleLbl="asst1" presStyleIdx="3" presStyleCnt="4"/>
      <dgm:spPr/>
      <dgm:t>
        <a:bodyPr/>
        <a:lstStyle/>
        <a:p>
          <a:endParaRPr lang="en-US"/>
        </a:p>
      </dgm:t>
    </dgm:pt>
    <dgm:pt modelId="{56ECDD29-9E3E-6E40-961B-79D71C11439B}" type="pres">
      <dgm:prSet presAssocID="{9E9FD689-CED7-C74C-8D58-3C4F20AE3AB5}" presName="hierChild6" presStyleCnt="0"/>
      <dgm:spPr/>
      <dgm:t>
        <a:bodyPr/>
        <a:lstStyle/>
        <a:p>
          <a:endParaRPr lang="en-US"/>
        </a:p>
      </dgm:t>
    </dgm:pt>
    <dgm:pt modelId="{AEE11F0E-82C8-1F47-B9D4-F536C3333CEA}" type="pres">
      <dgm:prSet presAssocID="{9E9FD689-CED7-C74C-8D58-3C4F20AE3AB5}" presName="hierChild7" presStyleCnt="0"/>
      <dgm:spPr/>
      <dgm:t>
        <a:bodyPr/>
        <a:lstStyle/>
        <a:p>
          <a:endParaRPr lang="en-US"/>
        </a:p>
      </dgm:t>
    </dgm:pt>
  </dgm:ptLst>
  <dgm:cxnLst>
    <dgm:cxn modelId="{AB4E2911-1348-C145-9E56-73F269421436}" type="presOf" srcId="{46E6A4B4-6BD6-0C49-9FA6-44B4244A409F}" destId="{55C72AED-AB47-954F-A834-CDA2F0345015}" srcOrd="0" destOrd="0" presId="urn:microsoft.com/office/officeart/2005/8/layout/orgChart1"/>
    <dgm:cxn modelId="{F94C4ABE-9E2B-734F-BB4D-4EC86AB37C11}" type="presOf" srcId="{59F49F2D-07EF-714B-9EF6-F6B5CF060A16}" destId="{6FF19290-E3A4-FC4D-8968-FEE6BA457C5A}" srcOrd="0" destOrd="0" presId="urn:microsoft.com/office/officeart/2005/8/layout/orgChart1"/>
    <dgm:cxn modelId="{EAB4C16A-4630-9C4A-AF67-69C4D449457D}" srcId="{F103BB52-AFAB-1D42-B91C-4A999C5F46E2}" destId="{EFD4148F-40A5-FD42-9FE3-3A1DDE530370}" srcOrd="0" destOrd="0" parTransId="{D6D09003-B168-8448-8914-23C88A375B90}" sibTransId="{86BF1CD3-16F7-2F4F-AB11-7464F667B8CB}"/>
    <dgm:cxn modelId="{F22EBF87-ABAC-4C4E-8D96-99C47936AAE6}" type="presOf" srcId="{B9890001-5DA6-C34C-AF38-74AFB8533EB9}" destId="{03C08828-E49A-4F49-85CD-1E077B13B5E8}" srcOrd="1" destOrd="0" presId="urn:microsoft.com/office/officeart/2005/8/layout/orgChart1"/>
    <dgm:cxn modelId="{78A56A02-00CB-D14F-B2EE-636588F80877}" type="presOf" srcId="{197B45C1-87D6-EF47-9C9B-C97C78679DD4}" destId="{DABB8D85-37BA-C842-B761-E4D3A2BCCBEF}" srcOrd="0" destOrd="0" presId="urn:microsoft.com/office/officeart/2005/8/layout/orgChart1"/>
    <dgm:cxn modelId="{52AAB403-7730-F744-8616-F9EF337BDD01}" type="presOf" srcId="{59F49F2D-07EF-714B-9EF6-F6B5CF060A16}" destId="{ABB949E5-90A7-3546-88D7-162655F72E93}" srcOrd="1" destOrd="0" presId="urn:microsoft.com/office/officeart/2005/8/layout/orgChart1"/>
    <dgm:cxn modelId="{92611BB4-11B6-0D4C-A721-D92332EAFAFB}" srcId="{EFD4148F-40A5-FD42-9FE3-3A1DDE530370}" destId="{9E9FD689-CED7-C74C-8D58-3C4F20AE3AB5}" srcOrd="1" destOrd="0" parTransId="{F47FBCE5-5BE8-0641-B910-744FABE9427D}" sibTransId="{CD87FC11-A570-8D4D-8C83-8EED33265F2A}"/>
    <dgm:cxn modelId="{FFA80800-5A63-A94C-A6FC-3CE865AF65FF}" srcId="{59F49F2D-07EF-714B-9EF6-F6B5CF060A16}" destId="{197B45C1-87D6-EF47-9C9B-C97C78679DD4}" srcOrd="0" destOrd="0" parTransId="{82C07085-6D35-F64B-BCAB-7AA0C13C6D3F}" sibTransId="{C7D404C0-8AB3-BD42-A9FB-88A5EEADC9ED}"/>
    <dgm:cxn modelId="{8DB335F4-AA5D-BA44-93EA-3E0D2F3CB8A9}" type="presOf" srcId="{F103BB52-AFAB-1D42-B91C-4A999C5F46E2}" destId="{38807F1D-9FBC-874A-818E-C0E4F5E0CD93}" srcOrd="0" destOrd="0" presId="urn:microsoft.com/office/officeart/2005/8/layout/orgChart1"/>
    <dgm:cxn modelId="{9682B2FB-53E0-E84B-853C-26D51C1936E4}" type="presOf" srcId="{EFD4148F-40A5-FD42-9FE3-3A1DDE530370}" destId="{5E94DE96-AA3F-CA4A-8868-39BBA52D1914}" srcOrd="0" destOrd="0" presId="urn:microsoft.com/office/officeart/2005/8/layout/orgChart1"/>
    <dgm:cxn modelId="{ECD51730-4A9E-FC4E-9D88-2852B583FFB7}" type="presOf" srcId="{EFD4148F-40A5-FD42-9FE3-3A1DDE530370}" destId="{54A9A617-D5AE-5F41-A14B-C8D8A7AFA2A0}" srcOrd="1" destOrd="0" presId="urn:microsoft.com/office/officeart/2005/8/layout/orgChart1"/>
    <dgm:cxn modelId="{7B845733-D230-AC4D-9773-261F96406784}" type="presOf" srcId="{197B45C1-87D6-EF47-9C9B-C97C78679DD4}" destId="{77359DFD-A66C-4C46-8294-DB30A0666984}" srcOrd="1" destOrd="0" presId="urn:microsoft.com/office/officeart/2005/8/layout/orgChart1"/>
    <dgm:cxn modelId="{CED303FA-FC1E-C240-A247-8AF4C6C2F446}" type="presOf" srcId="{D203740D-6F3E-7B44-B308-4DD2895FEC29}" destId="{622E7077-E2E7-1A43-992A-5E99A66302C4}" srcOrd="0" destOrd="0" presId="urn:microsoft.com/office/officeart/2005/8/layout/orgChart1"/>
    <dgm:cxn modelId="{FF622B9C-AC64-074D-80E4-25F9924164CA}" type="presOf" srcId="{B9890001-5DA6-C34C-AF38-74AFB8533EB9}" destId="{44CDF574-BACB-0A44-8150-6AE82E20D1E9}" srcOrd="0" destOrd="0" presId="urn:microsoft.com/office/officeart/2005/8/layout/orgChart1"/>
    <dgm:cxn modelId="{F026CB0C-5D91-664C-8E4E-AA3985DBBE65}" type="presOf" srcId="{F47FBCE5-5BE8-0641-B910-744FABE9427D}" destId="{70981E60-55C1-3F4C-8533-82515F69BD1E}" srcOrd="0" destOrd="0" presId="urn:microsoft.com/office/officeart/2005/8/layout/orgChart1"/>
    <dgm:cxn modelId="{1F958BD6-312C-324A-AEBA-6B92428479E8}" type="presOf" srcId="{9E9FD689-CED7-C74C-8D58-3C4F20AE3AB5}" destId="{658D146A-C341-454F-862A-990A46275A32}" srcOrd="1" destOrd="0" presId="urn:microsoft.com/office/officeart/2005/8/layout/orgChart1"/>
    <dgm:cxn modelId="{CECC6726-B3BB-9C43-8168-329C29D83C64}" srcId="{EFD4148F-40A5-FD42-9FE3-3A1DDE530370}" destId="{59F49F2D-07EF-714B-9EF6-F6B5CF060A16}" srcOrd="0" destOrd="0" parTransId="{46E6A4B4-6BD6-0C49-9FA6-44B4244A409F}" sibTransId="{9E126AB6-C249-CB4F-8D79-565DB0363A26}"/>
    <dgm:cxn modelId="{6A040D14-A3D1-CF4E-B63C-D0E9319B2C48}" type="presOf" srcId="{9E9FD689-CED7-C74C-8D58-3C4F20AE3AB5}" destId="{6D4CD9CB-6947-FE4D-8565-0CFECD15C652}" srcOrd="0" destOrd="0" presId="urn:microsoft.com/office/officeart/2005/8/layout/orgChart1"/>
    <dgm:cxn modelId="{68C5BC80-E8ED-8144-AB2B-FD82294D0D6F}" type="presOf" srcId="{82C07085-6D35-F64B-BCAB-7AA0C13C6D3F}" destId="{2BE0BD90-B855-2542-BB6B-862B4FD4AF81}" srcOrd="0" destOrd="0" presId="urn:microsoft.com/office/officeart/2005/8/layout/orgChart1"/>
    <dgm:cxn modelId="{CE1BCBFF-853D-704F-B9C2-CB780A112960}" srcId="{59F49F2D-07EF-714B-9EF6-F6B5CF060A16}" destId="{B9890001-5DA6-C34C-AF38-74AFB8533EB9}" srcOrd="1" destOrd="0" parTransId="{D203740D-6F3E-7B44-B308-4DD2895FEC29}" sibTransId="{14931BC0-049A-F440-89DB-B7412456D865}"/>
    <dgm:cxn modelId="{85BD5947-D58C-9445-99FA-2E5A00838AEE}" type="presParOf" srcId="{38807F1D-9FBC-874A-818E-C0E4F5E0CD93}" destId="{513F5499-C3FB-5D49-944A-644999A29063}" srcOrd="0" destOrd="0" presId="urn:microsoft.com/office/officeart/2005/8/layout/orgChart1"/>
    <dgm:cxn modelId="{7438A5BD-5103-A647-A5BF-B93DF5DDFA2B}" type="presParOf" srcId="{513F5499-C3FB-5D49-944A-644999A29063}" destId="{4CE338CF-8DC9-D944-9F46-E56452E7242E}" srcOrd="0" destOrd="0" presId="urn:microsoft.com/office/officeart/2005/8/layout/orgChart1"/>
    <dgm:cxn modelId="{A15FD77B-4B22-A54F-B30D-579B23CF81B9}" type="presParOf" srcId="{4CE338CF-8DC9-D944-9F46-E56452E7242E}" destId="{5E94DE96-AA3F-CA4A-8868-39BBA52D1914}" srcOrd="0" destOrd="0" presId="urn:microsoft.com/office/officeart/2005/8/layout/orgChart1"/>
    <dgm:cxn modelId="{01E80A59-03E1-3E4C-B834-056FC009CBED}" type="presParOf" srcId="{4CE338CF-8DC9-D944-9F46-E56452E7242E}" destId="{54A9A617-D5AE-5F41-A14B-C8D8A7AFA2A0}" srcOrd="1" destOrd="0" presId="urn:microsoft.com/office/officeart/2005/8/layout/orgChart1"/>
    <dgm:cxn modelId="{E96EB369-4F9A-8948-B9CA-3EB461144821}" type="presParOf" srcId="{513F5499-C3FB-5D49-944A-644999A29063}" destId="{F4902539-D720-8A4E-9729-4E69261B75DB}" srcOrd="1" destOrd="0" presId="urn:microsoft.com/office/officeart/2005/8/layout/orgChart1"/>
    <dgm:cxn modelId="{7AC31270-5A74-4742-B152-232204299D03}" type="presParOf" srcId="{513F5499-C3FB-5D49-944A-644999A29063}" destId="{7428A23E-49FF-534F-A76C-F4679E38ED55}" srcOrd="2" destOrd="0" presId="urn:microsoft.com/office/officeart/2005/8/layout/orgChart1"/>
    <dgm:cxn modelId="{AECDF342-2110-2E48-96FC-CBD4AD47972A}" type="presParOf" srcId="{7428A23E-49FF-534F-A76C-F4679E38ED55}" destId="{55C72AED-AB47-954F-A834-CDA2F0345015}" srcOrd="0" destOrd="0" presId="urn:microsoft.com/office/officeart/2005/8/layout/orgChart1"/>
    <dgm:cxn modelId="{315EF36A-89F6-9641-9969-38C254DC6D77}" type="presParOf" srcId="{7428A23E-49FF-534F-A76C-F4679E38ED55}" destId="{98B9F860-60E3-B24F-A118-BDEC7DEABDA7}" srcOrd="1" destOrd="0" presId="urn:microsoft.com/office/officeart/2005/8/layout/orgChart1"/>
    <dgm:cxn modelId="{ED7D53FF-EFBE-0849-AEA3-52337DB1DAFA}" type="presParOf" srcId="{98B9F860-60E3-B24F-A118-BDEC7DEABDA7}" destId="{F29A644B-A2AF-484A-83A5-63609EC7E9A7}" srcOrd="0" destOrd="0" presId="urn:microsoft.com/office/officeart/2005/8/layout/orgChart1"/>
    <dgm:cxn modelId="{C28C1E8D-9CBC-EC42-846B-12614648D720}" type="presParOf" srcId="{F29A644B-A2AF-484A-83A5-63609EC7E9A7}" destId="{6FF19290-E3A4-FC4D-8968-FEE6BA457C5A}" srcOrd="0" destOrd="0" presId="urn:microsoft.com/office/officeart/2005/8/layout/orgChart1"/>
    <dgm:cxn modelId="{DD70A2CA-CC24-4A49-B931-5FC1F6554976}" type="presParOf" srcId="{F29A644B-A2AF-484A-83A5-63609EC7E9A7}" destId="{ABB949E5-90A7-3546-88D7-162655F72E93}" srcOrd="1" destOrd="0" presId="urn:microsoft.com/office/officeart/2005/8/layout/orgChart1"/>
    <dgm:cxn modelId="{6F5C1367-092B-174B-9A20-4F05A2E1ECFF}" type="presParOf" srcId="{98B9F860-60E3-B24F-A118-BDEC7DEABDA7}" destId="{8AA62F1D-0D0D-B143-B8A1-08BCD9501F7E}" srcOrd="1" destOrd="0" presId="urn:microsoft.com/office/officeart/2005/8/layout/orgChart1"/>
    <dgm:cxn modelId="{4D33CCEF-7AE0-C645-9B36-E2B850E56A73}" type="presParOf" srcId="{98B9F860-60E3-B24F-A118-BDEC7DEABDA7}" destId="{60BE42C3-7427-1446-9C5A-7DA99398BBD9}" srcOrd="2" destOrd="0" presId="urn:microsoft.com/office/officeart/2005/8/layout/orgChart1"/>
    <dgm:cxn modelId="{2307EFD8-5BDE-7349-995C-76989340BEC8}" type="presParOf" srcId="{60BE42C3-7427-1446-9C5A-7DA99398BBD9}" destId="{2BE0BD90-B855-2542-BB6B-862B4FD4AF81}" srcOrd="0" destOrd="0" presId="urn:microsoft.com/office/officeart/2005/8/layout/orgChart1"/>
    <dgm:cxn modelId="{7AE06E90-BDE3-A342-AA2C-21CC496A7D45}" type="presParOf" srcId="{60BE42C3-7427-1446-9C5A-7DA99398BBD9}" destId="{12806DDE-E2D1-4D44-8571-0E111D22A944}" srcOrd="1" destOrd="0" presId="urn:microsoft.com/office/officeart/2005/8/layout/orgChart1"/>
    <dgm:cxn modelId="{2142FC5A-C8F2-FB4C-A05A-D21DC5EF603B}" type="presParOf" srcId="{12806DDE-E2D1-4D44-8571-0E111D22A944}" destId="{75A4D17A-1636-2942-AC05-5F7F5E245B7A}" srcOrd="0" destOrd="0" presId="urn:microsoft.com/office/officeart/2005/8/layout/orgChart1"/>
    <dgm:cxn modelId="{2F4D8D72-0B0E-4341-BCDC-003E54A40421}" type="presParOf" srcId="{75A4D17A-1636-2942-AC05-5F7F5E245B7A}" destId="{DABB8D85-37BA-C842-B761-E4D3A2BCCBEF}" srcOrd="0" destOrd="0" presId="urn:microsoft.com/office/officeart/2005/8/layout/orgChart1"/>
    <dgm:cxn modelId="{4321EC74-C51F-FA46-A887-FD5159D72533}" type="presParOf" srcId="{75A4D17A-1636-2942-AC05-5F7F5E245B7A}" destId="{77359DFD-A66C-4C46-8294-DB30A0666984}" srcOrd="1" destOrd="0" presId="urn:microsoft.com/office/officeart/2005/8/layout/orgChart1"/>
    <dgm:cxn modelId="{27CCA878-D50F-6C4E-8C76-7D43AAC73D30}" type="presParOf" srcId="{12806DDE-E2D1-4D44-8571-0E111D22A944}" destId="{0CAE39C1-407B-C34D-8D3A-06F703B63472}" srcOrd="1" destOrd="0" presId="urn:microsoft.com/office/officeart/2005/8/layout/orgChart1"/>
    <dgm:cxn modelId="{DCF7A170-8C8F-EB4D-872D-449AFE61E490}" type="presParOf" srcId="{12806DDE-E2D1-4D44-8571-0E111D22A944}" destId="{DE557C6A-76CA-154D-9EA3-F7B707A438F2}" srcOrd="2" destOrd="0" presId="urn:microsoft.com/office/officeart/2005/8/layout/orgChart1"/>
    <dgm:cxn modelId="{D78EFE57-568A-B845-BD17-E4550C2C7674}" type="presParOf" srcId="{60BE42C3-7427-1446-9C5A-7DA99398BBD9}" destId="{622E7077-E2E7-1A43-992A-5E99A66302C4}" srcOrd="2" destOrd="0" presId="urn:microsoft.com/office/officeart/2005/8/layout/orgChart1"/>
    <dgm:cxn modelId="{019AA653-B565-A04B-9B77-BB67021BD25B}" type="presParOf" srcId="{60BE42C3-7427-1446-9C5A-7DA99398BBD9}" destId="{A700041A-33C8-9741-A9D6-AFB009717FB9}" srcOrd="3" destOrd="0" presId="urn:microsoft.com/office/officeart/2005/8/layout/orgChart1"/>
    <dgm:cxn modelId="{D8439E90-C3EC-1E4F-A2F4-7DB14553CECF}" type="presParOf" srcId="{A700041A-33C8-9741-A9D6-AFB009717FB9}" destId="{2BEE3DCF-FFF5-9E43-A661-38DDAE883903}" srcOrd="0" destOrd="0" presId="urn:microsoft.com/office/officeart/2005/8/layout/orgChart1"/>
    <dgm:cxn modelId="{83EF72F9-8B77-6849-958A-6A6209303E26}" type="presParOf" srcId="{2BEE3DCF-FFF5-9E43-A661-38DDAE883903}" destId="{44CDF574-BACB-0A44-8150-6AE82E20D1E9}" srcOrd="0" destOrd="0" presId="urn:microsoft.com/office/officeart/2005/8/layout/orgChart1"/>
    <dgm:cxn modelId="{2815EF08-CDFB-054C-9844-257CB2A73089}" type="presParOf" srcId="{2BEE3DCF-FFF5-9E43-A661-38DDAE883903}" destId="{03C08828-E49A-4F49-85CD-1E077B13B5E8}" srcOrd="1" destOrd="0" presId="urn:microsoft.com/office/officeart/2005/8/layout/orgChart1"/>
    <dgm:cxn modelId="{65B7F5BC-ACBB-9242-95ED-D7D5F427F96E}" type="presParOf" srcId="{A700041A-33C8-9741-A9D6-AFB009717FB9}" destId="{CDC5874F-11C0-FA43-B722-A6FA153D3D5D}" srcOrd="1" destOrd="0" presId="urn:microsoft.com/office/officeart/2005/8/layout/orgChart1"/>
    <dgm:cxn modelId="{B0587262-F488-5741-98D3-5619DBB3940F}" type="presParOf" srcId="{A700041A-33C8-9741-A9D6-AFB009717FB9}" destId="{A646C389-339D-494C-992A-9D2993C22598}" srcOrd="2" destOrd="0" presId="urn:microsoft.com/office/officeart/2005/8/layout/orgChart1"/>
    <dgm:cxn modelId="{19649B0B-2F46-5744-84E4-EC707AFCC4B4}" type="presParOf" srcId="{7428A23E-49FF-534F-A76C-F4679E38ED55}" destId="{70981E60-55C1-3F4C-8533-82515F69BD1E}" srcOrd="2" destOrd="0" presId="urn:microsoft.com/office/officeart/2005/8/layout/orgChart1"/>
    <dgm:cxn modelId="{E7B340CE-A159-B74B-9790-1CAC52AF0E2C}" type="presParOf" srcId="{7428A23E-49FF-534F-A76C-F4679E38ED55}" destId="{B4F1CFEA-2C8B-7B4B-97E6-C15789D6358D}" srcOrd="3" destOrd="0" presId="urn:microsoft.com/office/officeart/2005/8/layout/orgChart1"/>
    <dgm:cxn modelId="{C575104D-5877-C541-91A4-748E6AFA0435}" type="presParOf" srcId="{B4F1CFEA-2C8B-7B4B-97E6-C15789D6358D}" destId="{EFD8A911-65EB-CB41-A2F2-1E9CD0C08D7D}" srcOrd="0" destOrd="0" presId="urn:microsoft.com/office/officeart/2005/8/layout/orgChart1"/>
    <dgm:cxn modelId="{7734E04A-4724-8C40-A598-B50C7B25D529}" type="presParOf" srcId="{EFD8A911-65EB-CB41-A2F2-1E9CD0C08D7D}" destId="{6D4CD9CB-6947-FE4D-8565-0CFECD15C652}" srcOrd="0" destOrd="0" presId="urn:microsoft.com/office/officeart/2005/8/layout/orgChart1"/>
    <dgm:cxn modelId="{5AD58629-67DF-1049-A521-A6C62A58F647}" type="presParOf" srcId="{EFD8A911-65EB-CB41-A2F2-1E9CD0C08D7D}" destId="{658D146A-C341-454F-862A-990A46275A32}" srcOrd="1" destOrd="0" presId="urn:microsoft.com/office/officeart/2005/8/layout/orgChart1"/>
    <dgm:cxn modelId="{1781E674-0B02-2047-9572-AB447FF792E4}" type="presParOf" srcId="{B4F1CFEA-2C8B-7B4B-97E6-C15789D6358D}" destId="{56ECDD29-9E3E-6E40-961B-79D71C11439B}" srcOrd="1" destOrd="0" presId="urn:microsoft.com/office/officeart/2005/8/layout/orgChart1"/>
    <dgm:cxn modelId="{A8B79FF0-452B-D34E-8743-9D46C8290AE3}" type="presParOf" srcId="{B4F1CFEA-2C8B-7B4B-97E6-C15789D6358D}" destId="{AEE11F0E-82C8-1F47-B9D4-F536C3333CE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/>
      <dgm:spPr/>
      <dgm:t>
        <a:bodyPr/>
        <a:lstStyle/>
        <a:p>
          <a:r>
            <a:rPr lang="en-US" dirty="0" smtClean="0"/>
            <a:t>Typically </a:t>
          </a:r>
          <a:r>
            <a:rPr lang="en-US" dirty="0" smtClean="0"/>
            <a:t>30 minute to one hour </a:t>
          </a:r>
          <a:r>
            <a:rPr lang="en-US" dirty="0" smtClean="0"/>
            <a:t>visits</a:t>
          </a:r>
          <a:endParaRPr lang="en-US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D8960740-D93A-EA42-B5FD-FF02553070C0}">
      <dgm:prSet phldrT="[Text]"/>
      <dgm:spPr/>
      <dgm:t>
        <a:bodyPr/>
        <a:lstStyle/>
        <a:p>
          <a:r>
            <a:rPr lang="en-US" dirty="0" smtClean="0"/>
            <a:t>Flexible schedule</a:t>
          </a:r>
          <a:endParaRPr lang="en-US" dirty="0"/>
        </a:p>
      </dgm:t>
    </dgm:pt>
    <dgm:pt modelId="{F3E4EECE-8E33-3144-B994-F25700532C48}" type="parTrans" cxnId="{3603085C-3F18-5048-A191-F1C0AB99D803}">
      <dgm:prSet/>
      <dgm:spPr/>
      <dgm:t>
        <a:bodyPr/>
        <a:lstStyle/>
        <a:p>
          <a:endParaRPr lang="en-US"/>
        </a:p>
      </dgm:t>
    </dgm:pt>
    <dgm:pt modelId="{B878EFEF-8338-C54D-A39D-2B71454194C3}" type="sibTrans" cxnId="{3603085C-3F18-5048-A191-F1C0AB99D803}">
      <dgm:prSet/>
      <dgm:spPr/>
      <dgm:t>
        <a:bodyPr/>
        <a:lstStyle/>
        <a:p>
          <a:endParaRPr lang="en-US"/>
        </a:p>
      </dgm:t>
    </dgm:pt>
    <dgm:pt modelId="{35F7509B-2144-7444-AC2A-590D189DD8F9}">
      <dgm:prSet phldrT="[Text]"/>
      <dgm:spPr/>
      <dgm:t>
        <a:bodyPr/>
        <a:lstStyle/>
        <a:p>
          <a:r>
            <a:rPr lang="en-US" dirty="0" smtClean="0"/>
            <a:t>Therapist drives to the patient homes</a:t>
          </a:r>
          <a:endParaRPr lang="en-US" dirty="0"/>
        </a:p>
      </dgm:t>
    </dgm:pt>
    <dgm:pt modelId="{188AE28C-B67E-574A-8E1C-7AD4E86C1CE4}" type="parTrans" cxnId="{D8F44F54-C7B5-E346-9143-09BC3D7287EF}">
      <dgm:prSet/>
      <dgm:spPr/>
      <dgm:t>
        <a:bodyPr/>
        <a:lstStyle/>
        <a:p>
          <a:endParaRPr lang="en-US"/>
        </a:p>
      </dgm:t>
    </dgm:pt>
    <dgm:pt modelId="{146EB568-E5C9-1C49-8F9A-0EA005F62130}" type="sibTrans" cxnId="{D8F44F54-C7B5-E346-9143-09BC3D7287EF}">
      <dgm:prSet/>
      <dgm:spPr/>
      <dgm:t>
        <a:bodyPr/>
        <a:lstStyle/>
        <a:p>
          <a:endParaRPr lang="en-US"/>
        </a:p>
      </dgm:t>
    </dgm:pt>
    <dgm:pt modelId="{DB138CE3-47E4-B948-8B5B-E3398843AD3B}">
      <dgm:prSet phldrT="[Text]"/>
      <dgm:spPr/>
      <dgm:t>
        <a:bodyPr/>
        <a:lstStyle/>
        <a:p>
          <a:r>
            <a:rPr lang="en-US" dirty="0" smtClean="0"/>
            <a:t>Therapy completed in the home</a:t>
          </a:r>
          <a:endParaRPr lang="en-US" dirty="0"/>
        </a:p>
      </dgm:t>
    </dgm:pt>
    <dgm:pt modelId="{592681FF-E625-A14E-99AA-B5D6FA1330D2}" type="parTrans" cxnId="{21649460-CDEC-BF4B-B679-15805AAC20F4}">
      <dgm:prSet/>
      <dgm:spPr/>
      <dgm:t>
        <a:bodyPr/>
        <a:lstStyle/>
        <a:p>
          <a:endParaRPr lang="en-US"/>
        </a:p>
      </dgm:t>
    </dgm:pt>
    <dgm:pt modelId="{A9EA3141-835F-984A-AEBB-953EEED7C94A}" type="sibTrans" cxnId="{21649460-CDEC-BF4B-B679-15805AAC20F4}">
      <dgm:prSet/>
      <dgm:spPr/>
      <dgm:t>
        <a:bodyPr/>
        <a:lstStyle/>
        <a:p>
          <a:endParaRPr lang="en-US"/>
        </a:p>
      </dgm:t>
    </dgm:pt>
    <dgm:pt modelId="{B16ECE0D-A41B-3D40-BD69-16776C22C6C8}">
      <dgm:prSet phldrT="[Text]"/>
      <dgm:spPr/>
      <dgm:t>
        <a:bodyPr/>
        <a:lstStyle/>
        <a:p>
          <a:r>
            <a:rPr lang="en-US" dirty="0" smtClean="0"/>
            <a:t>Patient living at home</a:t>
          </a:r>
          <a:endParaRPr lang="en-US" dirty="0"/>
        </a:p>
      </dgm:t>
    </dgm:pt>
    <dgm:pt modelId="{78ED3B54-A330-5C41-8841-8965A18B24C4}" type="parTrans" cxnId="{D67E81C3-1143-7F49-B7F4-B0099CF80A19}">
      <dgm:prSet/>
      <dgm:spPr/>
      <dgm:t>
        <a:bodyPr/>
        <a:lstStyle/>
        <a:p>
          <a:endParaRPr lang="en-US"/>
        </a:p>
      </dgm:t>
    </dgm:pt>
    <dgm:pt modelId="{59CD52C0-52F7-754F-B511-B68F4B81332B}" type="sibTrans" cxnId="{D67E81C3-1143-7F49-B7F4-B0099CF80A19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70EF1FE1-FBDE-3041-A563-91CF588A83BF}" type="pres">
      <dgm:prSet presAssocID="{DB138CE3-47E4-B948-8B5B-E3398843AD3B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65CA6-9326-7C41-B79B-529FD24EB462}" type="pres">
      <dgm:prSet presAssocID="{A9EA3141-835F-984A-AEBB-953EEED7C94A}" presName="parSpace" presStyleCnt="0"/>
      <dgm:spPr/>
    </dgm:pt>
    <dgm:pt modelId="{F38C6BF1-8323-034F-8F35-170C85311E90}" type="pres">
      <dgm:prSet presAssocID="{B16ECE0D-A41B-3D40-BD69-16776C22C6C8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C63FA8-80D8-8B46-B1D7-3F1C7B8B9AD4}" type="pres">
      <dgm:prSet presAssocID="{59CD52C0-52F7-754F-B511-B68F4B81332B}" presName="parSpace" presStyleCnt="0"/>
      <dgm:spPr/>
    </dgm:pt>
    <dgm:pt modelId="{8F4A877B-078D-D94D-83A8-73E36035AA65}" type="pres">
      <dgm:prSet presAssocID="{D8960740-D93A-EA42-B5FD-FF02553070C0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CF074-6BDC-2542-A326-BA274EC84523}" type="pres">
      <dgm:prSet presAssocID="{B878EFEF-8338-C54D-A39D-2B71454194C3}" presName="parSpace" presStyleCnt="0"/>
      <dgm:spPr/>
    </dgm:pt>
    <dgm:pt modelId="{B2222EBD-9858-6C4A-B8DE-34A99C6558BA}" type="pres">
      <dgm:prSet presAssocID="{35F7509B-2144-7444-AC2A-590D189DD8F9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03085C-3F18-5048-A191-F1C0AB99D803}" srcId="{390F5485-BACB-9E48-A038-8E8C0E8596CB}" destId="{D8960740-D93A-EA42-B5FD-FF02553070C0}" srcOrd="3" destOrd="0" parTransId="{F3E4EECE-8E33-3144-B994-F25700532C48}" sibTransId="{B878EFEF-8338-C54D-A39D-2B71454194C3}"/>
    <dgm:cxn modelId="{2A3A01C9-6310-D34F-A224-15C46A743419}" type="presOf" srcId="{B16ECE0D-A41B-3D40-BD69-16776C22C6C8}" destId="{F38C6BF1-8323-034F-8F35-170C85311E90}" srcOrd="0" destOrd="0" presId="urn:microsoft.com/office/officeart/2005/8/layout/hChevron3"/>
    <dgm:cxn modelId="{813EFF11-2942-1C47-BA6E-2AF85464B05D}" type="presOf" srcId="{6B3D27A8-5282-FF47-9CF5-D765079EBF41}" destId="{5917C3C4-FB04-EA45-B19C-ABF23BA435F2}" srcOrd="0" destOrd="0" presId="urn:microsoft.com/office/officeart/2005/8/layout/hChevron3"/>
    <dgm:cxn modelId="{EAC09CE1-A3E6-3E49-BE1C-B26B643B2720}" type="presOf" srcId="{390F5485-BACB-9E48-A038-8E8C0E8596CB}" destId="{02EE9165-2031-D54E-8262-F92B47A5D011}" srcOrd="0" destOrd="0" presId="urn:microsoft.com/office/officeart/2005/8/layout/hChevron3"/>
    <dgm:cxn modelId="{D67E81C3-1143-7F49-B7F4-B0099CF80A19}" srcId="{390F5485-BACB-9E48-A038-8E8C0E8596CB}" destId="{B16ECE0D-A41B-3D40-BD69-16776C22C6C8}" srcOrd="2" destOrd="0" parTransId="{78ED3B54-A330-5C41-8841-8965A18B24C4}" sibTransId="{59CD52C0-52F7-754F-B511-B68F4B81332B}"/>
    <dgm:cxn modelId="{21649460-CDEC-BF4B-B679-15805AAC20F4}" srcId="{390F5485-BACB-9E48-A038-8E8C0E8596CB}" destId="{DB138CE3-47E4-B948-8B5B-E3398843AD3B}" srcOrd="1" destOrd="0" parTransId="{592681FF-E625-A14E-99AA-B5D6FA1330D2}" sibTransId="{A9EA3141-835F-984A-AEBB-953EEED7C94A}"/>
    <dgm:cxn modelId="{8D232285-AF29-5447-82C1-29BA438E0FB2}" type="presOf" srcId="{D8960740-D93A-EA42-B5FD-FF02553070C0}" destId="{8F4A877B-078D-D94D-83A8-73E36035AA65}" srcOrd="0" destOrd="0" presId="urn:microsoft.com/office/officeart/2005/8/layout/hChevron3"/>
    <dgm:cxn modelId="{D8F44F54-C7B5-E346-9143-09BC3D7287EF}" srcId="{390F5485-BACB-9E48-A038-8E8C0E8596CB}" destId="{35F7509B-2144-7444-AC2A-590D189DD8F9}" srcOrd="4" destOrd="0" parTransId="{188AE28C-B67E-574A-8E1C-7AD4E86C1CE4}" sibTransId="{146EB568-E5C9-1C49-8F9A-0EA005F62130}"/>
    <dgm:cxn modelId="{77A84E28-00AD-E243-A29D-0C1FB1CB329F}" type="presOf" srcId="{35F7509B-2144-7444-AC2A-590D189DD8F9}" destId="{B2222EBD-9858-6C4A-B8DE-34A99C6558BA}" srcOrd="0" destOrd="0" presId="urn:microsoft.com/office/officeart/2005/8/layout/hChevron3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172F4DEA-7129-B041-A7CC-C805F36B1C45}" type="presOf" srcId="{DB138CE3-47E4-B948-8B5B-E3398843AD3B}" destId="{70EF1FE1-FBDE-3041-A563-91CF588A83BF}" srcOrd="0" destOrd="0" presId="urn:microsoft.com/office/officeart/2005/8/layout/hChevron3"/>
    <dgm:cxn modelId="{E0AD1EF2-6B25-B841-A2E7-B49A2B9AEED8}" type="presParOf" srcId="{02EE9165-2031-D54E-8262-F92B47A5D011}" destId="{5917C3C4-FB04-EA45-B19C-ABF23BA435F2}" srcOrd="0" destOrd="0" presId="urn:microsoft.com/office/officeart/2005/8/layout/hChevron3"/>
    <dgm:cxn modelId="{A4C5E165-0797-F442-9277-3F7AFEB4FA65}" type="presParOf" srcId="{02EE9165-2031-D54E-8262-F92B47A5D011}" destId="{9526444F-F9E7-D74C-9862-02FF27EEA08F}" srcOrd="1" destOrd="0" presId="urn:microsoft.com/office/officeart/2005/8/layout/hChevron3"/>
    <dgm:cxn modelId="{5BD4A17A-B40D-8C46-86B7-068A8B4DAD0B}" type="presParOf" srcId="{02EE9165-2031-D54E-8262-F92B47A5D011}" destId="{70EF1FE1-FBDE-3041-A563-91CF588A83BF}" srcOrd="2" destOrd="0" presId="urn:microsoft.com/office/officeart/2005/8/layout/hChevron3"/>
    <dgm:cxn modelId="{AEFCD32F-D823-144F-8B43-94495B24429E}" type="presParOf" srcId="{02EE9165-2031-D54E-8262-F92B47A5D011}" destId="{F2C65CA6-9326-7C41-B79B-529FD24EB462}" srcOrd="3" destOrd="0" presId="urn:microsoft.com/office/officeart/2005/8/layout/hChevron3"/>
    <dgm:cxn modelId="{B16E74E4-B5CA-3440-A110-C83645B4A141}" type="presParOf" srcId="{02EE9165-2031-D54E-8262-F92B47A5D011}" destId="{F38C6BF1-8323-034F-8F35-170C85311E90}" srcOrd="4" destOrd="0" presId="urn:microsoft.com/office/officeart/2005/8/layout/hChevron3"/>
    <dgm:cxn modelId="{2E2BBE80-48B9-DC46-B583-FBC95590C5D7}" type="presParOf" srcId="{02EE9165-2031-D54E-8262-F92B47A5D011}" destId="{17C63FA8-80D8-8B46-B1D7-3F1C7B8B9AD4}" srcOrd="5" destOrd="0" presId="urn:microsoft.com/office/officeart/2005/8/layout/hChevron3"/>
    <dgm:cxn modelId="{5F25B0ED-9C76-FE41-9D45-AF15D3CD6829}" type="presParOf" srcId="{02EE9165-2031-D54E-8262-F92B47A5D011}" destId="{8F4A877B-078D-D94D-83A8-73E36035AA65}" srcOrd="6" destOrd="0" presId="urn:microsoft.com/office/officeart/2005/8/layout/hChevron3"/>
    <dgm:cxn modelId="{7CB8DAA5-152A-D34A-BDE1-0373B1092660}" type="presParOf" srcId="{02EE9165-2031-D54E-8262-F92B47A5D011}" destId="{38DCF074-6BDC-2542-A326-BA274EC84523}" srcOrd="7" destOrd="0" presId="urn:microsoft.com/office/officeart/2005/8/layout/hChevron3"/>
    <dgm:cxn modelId="{2973AF7A-1B44-CB4D-BEBA-56441E8713DE}" type="presParOf" srcId="{02EE9165-2031-D54E-8262-F92B47A5D011}" destId="{B2222EBD-9858-6C4A-B8DE-34A99C6558BA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/>
      <dgm:spPr/>
      <dgm:t>
        <a:bodyPr/>
        <a:lstStyle/>
        <a:p>
          <a:r>
            <a:rPr lang="en-US" dirty="0" smtClean="0"/>
            <a:t>Work with medically fragile patients</a:t>
          </a:r>
          <a:endParaRPr lang="en-US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20E0A93B-4F0E-934C-A3EC-99B31F536035}">
      <dgm:prSet phldrT="[Text]"/>
      <dgm:spPr/>
      <dgm:t>
        <a:bodyPr/>
        <a:lstStyle/>
        <a:p>
          <a:r>
            <a:rPr lang="en-US" dirty="0" smtClean="0"/>
            <a:t>Primarily Evaluations</a:t>
          </a:r>
          <a:endParaRPr lang="en-US" dirty="0"/>
        </a:p>
      </dgm:t>
    </dgm:pt>
    <dgm:pt modelId="{94DACE95-8727-F34C-B0A6-23133715BECE}" type="parTrans" cxnId="{49E35617-8DBA-9144-95A8-685F9883EB79}">
      <dgm:prSet/>
      <dgm:spPr/>
      <dgm:t>
        <a:bodyPr/>
        <a:lstStyle/>
        <a:p>
          <a:endParaRPr lang="en-US"/>
        </a:p>
      </dgm:t>
    </dgm:pt>
    <dgm:pt modelId="{B809E6E6-0952-DE4B-BD3E-68E4DE9ED479}" type="sibTrans" cxnId="{49E35617-8DBA-9144-95A8-685F9883EB79}">
      <dgm:prSet/>
      <dgm:spPr/>
      <dgm:t>
        <a:bodyPr/>
        <a:lstStyle/>
        <a:p>
          <a:endParaRPr lang="en-US"/>
        </a:p>
      </dgm:t>
    </dgm:pt>
    <dgm:pt modelId="{BFD0684A-C10B-5E44-967D-3D16950FAF35}">
      <dgm:prSet phldrT="[Text]"/>
      <dgm:spPr/>
      <dgm:t>
        <a:bodyPr/>
        <a:lstStyle/>
        <a:p>
          <a:r>
            <a:rPr lang="en-US" dirty="0" smtClean="0"/>
            <a:t>Less structured schedule</a:t>
          </a:r>
          <a:endParaRPr lang="en-US" dirty="0"/>
        </a:p>
      </dgm:t>
    </dgm:pt>
    <dgm:pt modelId="{4810B3F1-9882-404C-89FD-C9EB567C0925}" type="parTrans" cxnId="{42591BA7-902D-CB43-B820-1C0EBB781E9F}">
      <dgm:prSet/>
      <dgm:spPr/>
      <dgm:t>
        <a:bodyPr/>
        <a:lstStyle/>
        <a:p>
          <a:endParaRPr lang="en-US"/>
        </a:p>
      </dgm:t>
    </dgm:pt>
    <dgm:pt modelId="{DFF5FD71-99B3-D34B-81C7-9BC6033D4F9A}" type="sibTrans" cxnId="{42591BA7-902D-CB43-B820-1C0EBB781E9F}">
      <dgm:prSet/>
      <dgm:spPr/>
      <dgm:t>
        <a:bodyPr/>
        <a:lstStyle/>
        <a:p>
          <a:endParaRPr lang="en-US"/>
        </a:p>
      </dgm:t>
    </dgm:pt>
    <dgm:pt modelId="{3C69E1AD-B6CD-FA46-B2D9-D374C48EE226}">
      <dgm:prSet phldrT="[Text]"/>
      <dgm:spPr/>
      <dgm:t>
        <a:bodyPr/>
        <a:lstStyle/>
        <a:p>
          <a:r>
            <a:rPr lang="en-US" dirty="0" smtClean="0"/>
            <a:t>Fast paced</a:t>
          </a:r>
          <a:endParaRPr lang="en-US" dirty="0"/>
        </a:p>
      </dgm:t>
    </dgm:pt>
    <dgm:pt modelId="{E1549DFD-BA94-FF44-90D3-3BB11AC306A4}" type="parTrans" cxnId="{79BD3556-CB88-024B-A797-FEF701432B41}">
      <dgm:prSet/>
      <dgm:spPr/>
      <dgm:t>
        <a:bodyPr/>
        <a:lstStyle/>
        <a:p>
          <a:endParaRPr lang="en-US"/>
        </a:p>
      </dgm:t>
    </dgm:pt>
    <dgm:pt modelId="{A3DC10C1-ED99-4849-AF15-6BE35E84A342}" type="sibTrans" cxnId="{79BD3556-CB88-024B-A797-FEF701432B41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F4522FE7-1FA3-F344-AE97-0D7E0CC72D48}" type="pres">
      <dgm:prSet presAssocID="{3C69E1AD-B6CD-FA46-B2D9-D374C48EE226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5A2EDD-D3E5-7047-83D7-F6A19C5FFC74}" type="pres">
      <dgm:prSet presAssocID="{A3DC10C1-ED99-4849-AF15-6BE35E84A342}" presName="parSpace" presStyleCnt="0"/>
      <dgm:spPr/>
    </dgm:pt>
    <dgm:pt modelId="{112B255A-424A-1343-8BAB-0749A7A58DC7}" type="pres">
      <dgm:prSet presAssocID="{20E0A93B-4F0E-934C-A3EC-99B31F536035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67CF1-D1A5-A947-A635-E1A112EDF6E4}" type="pres">
      <dgm:prSet presAssocID="{B809E6E6-0952-DE4B-BD3E-68E4DE9ED479}" presName="parSpace" presStyleCnt="0"/>
      <dgm:spPr/>
    </dgm:pt>
    <dgm:pt modelId="{53DC5512-2C0A-F24D-8A22-7C291FD0E985}" type="pres">
      <dgm:prSet presAssocID="{BFD0684A-C10B-5E44-967D-3D16950FAF35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E35617-8DBA-9144-95A8-685F9883EB79}" srcId="{390F5485-BACB-9E48-A038-8E8C0E8596CB}" destId="{20E0A93B-4F0E-934C-A3EC-99B31F536035}" srcOrd="2" destOrd="0" parTransId="{94DACE95-8727-F34C-B0A6-23133715BECE}" sibTransId="{B809E6E6-0952-DE4B-BD3E-68E4DE9ED479}"/>
    <dgm:cxn modelId="{080DC238-A79B-AA4C-AC4C-CCEE6F3E6996}" type="presOf" srcId="{390F5485-BACB-9E48-A038-8E8C0E8596CB}" destId="{02EE9165-2031-D54E-8262-F92B47A5D011}" srcOrd="0" destOrd="0" presId="urn:microsoft.com/office/officeart/2005/8/layout/hChevron3"/>
    <dgm:cxn modelId="{79BD3556-CB88-024B-A797-FEF701432B41}" srcId="{390F5485-BACB-9E48-A038-8E8C0E8596CB}" destId="{3C69E1AD-B6CD-FA46-B2D9-D374C48EE226}" srcOrd="1" destOrd="0" parTransId="{E1549DFD-BA94-FF44-90D3-3BB11AC306A4}" sibTransId="{A3DC10C1-ED99-4849-AF15-6BE35E84A342}"/>
    <dgm:cxn modelId="{3612A727-E0D3-EF43-AF17-30B09763ED25}" type="presOf" srcId="{3C69E1AD-B6CD-FA46-B2D9-D374C48EE226}" destId="{F4522FE7-1FA3-F344-AE97-0D7E0CC72D48}" srcOrd="0" destOrd="0" presId="urn:microsoft.com/office/officeart/2005/8/layout/hChevron3"/>
    <dgm:cxn modelId="{42591BA7-902D-CB43-B820-1C0EBB781E9F}" srcId="{390F5485-BACB-9E48-A038-8E8C0E8596CB}" destId="{BFD0684A-C10B-5E44-967D-3D16950FAF35}" srcOrd="3" destOrd="0" parTransId="{4810B3F1-9882-404C-89FD-C9EB567C0925}" sibTransId="{DFF5FD71-99B3-D34B-81C7-9BC6033D4F9A}"/>
    <dgm:cxn modelId="{9F02293D-79FE-424D-80FB-BD5D1906C3E1}" type="presOf" srcId="{BFD0684A-C10B-5E44-967D-3D16950FAF35}" destId="{53DC5512-2C0A-F24D-8A22-7C291FD0E985}" srcOrd="0" destOrd="0" presId="urn:microsoft.com/office/officeart/2005/8/layout/hChevron3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19F239FC-BF3C-684B-887E-354AD06039E7}" type="presOf" srcId="{6B3D27A8-5282-FF47-9CF5-D765079EBF41}" destId="{5917C3C4-FB04-EA45-B19C-ABF23BA435F2}" srcOrd="0" destOrd="0" presId="urn:microsoft.com/office/officeart/2005/8/layout/hChevron3"/>
    <dgm:cxn modelId="{8D023641-CB57-744E-B54A-3E337412A329}" type="presOf" srcId="{20E0A93B-4F0E-934C-A3EC-99B31F536035}" destId="{112B255A-424A-1343-8BAB-0749A7A58DC7}" srcOrd="0" destOrd="0" presId="urn:microsoft.com/office/officeart/2005/8/layout/hChevron3"/>
    <dgm:cxn modelId="{3FB4AED5-F382-E54D-A2E1-9A0ECF75CD81}" type="presParOf" srcId="{02EE9165-2031-D54E-8262-F92B47A5D011}" destId="{5917C3C4-FB04-EA45-B19C-ABF23BA435F2}" srcOrd="0" destOrd="0" presId="urn:microsoft.com/office/officeart/2005/8/layout/hChevron3"/>
    <dgm:cxn modelId="{B1CB3102-DE0A-2741-A73A-6D463A8B2829}" type="presParOf" srcId="{02EE9165-2031-D54E-8262-F92B47A5D011}" destId="{9526444F-F9E7-D74C-9862-02FF27EEA08F}" srcOrd="1" destOrd="0" presId="urn:microsoft.com/office/officeart/2005/8/layout/hChevron3"/>
    <dgm:cxn modelId="{D768B97F-3B1F-D84E-8546-0A2AD365791B}" type="presParOf" srcId="{02EE9165-2031-D54E-8262-F92B47A5D011}" destId="{F4522FE7-1FA3-F344-AE97-0D7E0CC72D48}" srcOrd="2" destOrd="0" presId="urn:microsoft.com/office/officeart/2005/8/layout/hChevron3"/>
    <dgm:cxn modelId="{B22765DE-F269-EB4B-A47A-3BAD03CF9498}" type="presParOf" srcId="{02EE9165-2031-D54E-8262-F92B47A5D011}" destId="{D45A2EDD-D3E5-7047-83D7-F6A19C5FFC74}" srcOrd="3" destOrd="0" presId="urn:microsoft.com/office/officeart/2005/8/layout/hChevron3"/>
    <dgm:cxn modelId="{5081D268-8203-4346-A22B-CCB3DCBBEF40}" type="presParOf" srcId="{02EE9165-2031-D54E-8262-F92B47A5D011}" destId="{112B255A-424A-1343-8BAB-0749A7A58DC7}" srcOrd="4" destOrd="0" presId="urn:microsoft.com/office/officeart/2005/8/layout/hChevron3"/>
    <dgm:cxn modelId="{8C2A58E2-0AEB-3E4D-8278-4D58722174F5}" type="presParOf" srcId="{02EE9165-2031-D54E-8262-F92B47A5D011}" destId="{EAE67CF1-D1A5-A947-A635-E1A112EDF6E4}" srcOrd="5" destOrd="0" presId="urn:microsoft.com/office/officeart/2005/8/layout/hChevron3"/>
    <dgm:cxn modelId="{061A443F-5E82-6848-878E-82B9A3F7F468}" type="presParOf" srcId="{02EE9165-2031-D54E-8262-F92B47A5D011}" destId="{53DC5512-2C0A-F24D-8A22-7C291FD0E985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/>
      <dgm:spPr/>
      <dgm:t>
        <a:bodyPr/>
        <a:lstStyle/>
        <a:p>
          <a:r>
            <a:rPr lang="en-US" dirty="0" smtClean="0"/>
            <a:t>Patient tolerating </a:t>
          </a:r>
          <a:r>
            <a:rPr lang="en-US" dirty="0" smtClean="0"/>
            <a:t>three hours </a:t>
          </a:r>
          <a:r>
            <a:rPr lang="en-US" dirty="0" smtClean="0"/>
            <a:t>of </a:t>
          </a:r>
          <a:r>
            <a:rPr lang="en-US" dirty="0" smtClean="0"/>
            <a:t>therapy </a:t>
          </a:r>
          <a:r>
            <a:rPr lang="en-US" dirty="0" smtClean="0"/>
            <a:t>daily</a:t>
          </a:r>
          <a:endParaRPr lang="en-US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20E0A93B-4F0E-934C-A3EC-99B31F536035}">
      <dgm:prSet phldrT="[Text]"/>
      <dgm:spPr/>
      <dgm:t>
        <a:bodyPr/>
        <a:lstStyle/>
        <a:p>
          <a:r>
            <a:rPr lang="en-US" dirty="0" smtClean="0"/>
            <a:t>Focus on Treatment</a:t>
          </a:r>
          <a:endParaRPr lang="en-US" dirty="0"/>
        </a:p>
      </dgm:t>
    </dgm:pt>
    <dgm:pt modelId="{94DACE95-8727-F34C-B0A6-23133715BECE}" type="parTrans" cxnId="{49E35617-8DBA-9144-95A8-685F9883EB79}">
      <dgm:prSet/>
      <dgm:spPr/>
      <dgm:t>
        <a:bodyPr/>
        <a:lstStyle/>
        <a:p>
          <a:endParaRPr lang="en-US"/>
        </a:p>
      </dgm:t>
    </dgm:pt>
    <dgm:pt modelId="{B809E6E6-0952-DE4B-BD3E-68E4DE9ED479}" type="sibTrans" cxnId="{49E35617-8DBA-9144-95A8-685F9883EB79}">
      <dgm:prSet/>
      <dgm:spPr/>
      <dgm:t>
        <a:bodyPr/>
        <a:lstStyle/>
        <a:p>
          <a:endParaRPr lang="en-US"/>
        </a:p>
      </dgm:t>
    </dgm:pt>
    <dgm:pt modelId="{3C69E1AD-B6CD-FA46-B2D9-D374C48EE226}">
      <dgm:prSet phldrT="[Text]"/>
      <dgm:spPr/>
      <dgm:t>
        <a:bodyPr/>
        <a:lstStyle/>
        <a:p>
          <a:r>
            <a:rPr lang="en-US" dirty="0" smtClean="0"/>
            <a:t>Family education</a:t>
          </a:r>
          <a:endParaRPr lang="en-US" dirty="0"/>
        </a:p>
      </dgm:t>
    </dgm:pt>
    <dgm:pt modelId="{E1549DFD-BA94-FF44-90D3-3BB11AC306A4}" type="parTrans" cxnId="{79BD3556-CB88-024B-A797-FEF701432B41}">
      <dgm:prSet/>
      <dgm:spPr/>
      <dgm:t>
        <a:bodyPr/>
        <a:lstStyle/>
        <a:p>
          <a:endParaRPr lang="en-US"/>
        </a:p>
      </dgm:t>
    </dgm:pt>
    <dgm:pt modelId="{A3DC10C1-ED99-4849-AF15-6BE35E84A342}" type="sibTrans" cxnId="{79BD3556-CB88-024B-A797-FEF701432B41}">
      <dgm:prSet/>
      <dgm:spPr/>
      <dgm:t>
        <a:bodyPr/>
        <a:lstStyle/>
        <a:p>
          <a:endParaRPr lang="en-US"/>
        </a:p>
      </dgm:t>
    </dgm:pt>
    <dgm:pt modelId="{4C43D833-0C19-4B4D-BB79-E22BAF7344B9}">
      <dgm:prSet phldrT="[Text]"/>
      <dgm:spPr/>
      <dgm:t>
        <a:bodyPr/>
        <a:lstStyle/>
        <a:p>
          <a:r>
            <a:rPr lang="en-US" dirty="0" smtClean="0"/>
            <a:t>Prepare for discharge home</a:t>
          </a:r>
          <a:endParaRPr lang="en-US" dirty="0"/>
        </a:p>
      </dgm:t>
    </dgm:pt>
    <dgm:pt modelId="{F74D76B1-D9A7-0C4F-9AF3-D6E3AC33E4F2}" type="parTrans" cxnId="{D381CDFE-8973-AA44-89B5-2D788B4A5ADC}">
      <dgm:prSet/>
      <dgm:spPr/>
      <dgm:t>
        <a:bodyPr/>
        <a:lstStyle/>
        <a:p>
          <a:endParaRPr lang="en-US"/>
        </a:p>
      </dgm:t>
    </dgm:pt>
    <dgm:pt modelId="{B80B7800-D383-0B4A-BB75-1A1E12E462E4}" type="sibTrans" cxnId="{D381CDFE-8973-AA44-89B5-2D788B4A5ADC}">
      <dgm:prSet/>
      <dgm:spPr/>
      <dgm:t>
        <a:bodyPr/>
        <a:lstStyle/>
        <a:p>
          <a:endParaRPr lang="en-US"/>
        </a:p>
      </dgm:t>
    </dgm:pt>
    <dgm:pt modelId="{D8960740-D93A-EA42-B5FD-FF02553070C0}">
      <dgm:prSet phldrT="[Text]"/>
      <dgm:spPr/>
      <dgm:t>
        <a:bodyPr/>
        <a:lstStyle/>
        <a:p>
          <a:r>
            <a:rPr lang="en-US" dirty="0" smtClean="0"/>
            <a:t>More structured schedule</a:t>
          </a:r>
          <a:endParaRPr lang="en-US" dirty="0"/>
        </a:p>
      </dgm:t>
    </dgm:pt>
    <dgm:pt modelId="{F3E4EECE-8E33-3144-B994-F25700532C48}" type="parTrans" cxnId="{3603085C-3F18-5048-A191-F1C0AB99D803}">
      <dgm:prSet/>
      <dgm:spPr/>
      <dgm:t>
        <a:bodyPr/>
        <a:lstStyle/>
        <a:p>
          <a:endParaRPr lang="en-US"/>
        </a:p>
      </dgm:t>
    </dgm:pt>
    <dgm:pt modelId="{B878EFEF-8338-C54D-A39D-2B71454194C3}" type="sibTrans" cxnId="{3603085C-3F18-5048-A191-F1C0AB99D803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F4522FE7-1FA3-F344-AE97-0D7E0CC72D48}" type="pres">
      <dgm:prSet presAssocID="{3C69E1AD-B6CD-FA46-B2D9-D374C48EE226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5A2EDD-D3E5-7047-83D7-F6A19C5FFC74}" type="pres">
      <dgm:prSet presAssocID="{A3DC10C1-ED99-4849-AF15-6BE35E84A342}" presName="parSpace" presStyleCnt="0"/>
      <dgm:spPr/>
    </dgm:pt>
    <dgm:pt modelId="{112B255A-424A-1343-8BAB-0749A7A58DC7}" type="pres">
      <dgm:prSet presAssocID="{20E0A93B-4F0E-934C-A3EC-99B31F536035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67CF1-D1A5-A947-A635-E1A112EDF6E4}" type="pres">
      <dgm:prSet presAssocID="{B809E6E6-0952-DE4B-BD3E-68E4DE9ED479}" presName="parSpace" presStyleCnt="0"/>
      <dgm:spPr/>
    </dgm:pt>
    <dgm:pt modelId="{32BD7228-DA56-4A44-B3F8-8A516F842845}" type="pres">
      <dgm:prSet presAssocID="{4C43D833-0C19-4B4D-BB79-E22BAF7344B9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FF72AD-10F5-FB4D-B5B3-BD44B1D26658}" type="pres">
      <dgm:prSet presAssocID="{B80B7800-D383-0B4A-BB75-1A1E12E462E4}" presName="parSpace" presStyleCnt="0"/>
      <dgm:spPr/>
    </dgm:pt>
    <dgm:pt modelId="{8F4A877B-078D-D94D-83A8-73E36035AA65}" type="pres">
      <dgm:prSet presAssocID="{D8960740-D93A-EA42-B5FD-FF02553070C0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8C89F6-6FB3-3741-A830-A7D55FEFDAA7}" type="presOf" srcId="{6B3D27A8-5282-FF47-9CF5-D765079EBF41}" destId="{5917C3C4-FB04-EA45-B19C-ABF23BA435F2}" srcOrd="0" destOrd="0" presId="urn:microsoft.com/office/officeart/2005/8/layout/hChevron3"/>
    <dgm:cxn modelId="{3603085C-3F18-5048-A191-F1C0AB99D803}" srcId="{390F5485-BACB-9E48-A038-8E8C0E8596CB}" destId="{D8960740-D93A-EA42-B5FD-FF02553070C0}" srcOrd="4" destOrd="0" parTransId="{F3E4EECE-8E33-3144-B994-F25700532C48}" sibTransId="{B878EFEF-8338-C54D-A39D-2B71454194C3}"/>
    <dgm:cxn modelId="{49E35617-8DBA-9144-95A8-685F9883EB79}" srcId="{390F5485-BACB-9E48-A038-8E8C0E8596CB}" destId="{20E0A93B-4F0E-934C-A3EC-99B31F536035}" srcOrd="2" destOrd="0" parTransId="{94DACE95-8727-F34C-B0A6-23133715BECE}" sibTransId="{B809E6E6-0952-DE4B-BD3E-68E4DE9ED479}"/>
    <dgm:cxn modelId="{D381CDFE-8973-AA44-89B5-2D788B4A5ADC}" srcId="{390F5485-BACB-9E48-A038-8E8C0E8596CB}" destId="{4C43D833-0C19-4B4D-BB79-E22BAF7344B9}" srcOrd="3" destOrd="0" parTransId="{F74D76B1-D9A7-0C4F-9AF3-D6E3AC33E4F2}" sibTransId="{B80B7800-D383-0B4A-BB75-1A1E12E462E4}"/>
    <dgm:cxn modelId="{E045FE0B-1455-ED40-875E-724B2E86F12D}" type="presOf" srcId="{4C43D833-0C19-4B4D-BB79-E22BAF7344B9}" destId="{32BD7228-DA56-4A44-B3F8-8A516F842845}" srcOrd="0" destOrd="0" presId="urn:microsoft.com/office/officeart/2005/8/layout/hChevron3"/>
    <dgm:cxn modelId="{45387001-F785-C644-94E5-189F43B39091}" type="presOf" srcId="{D8960740-D93A-EA42-B5FD-FF02553070C0}" destId="{8F4A877B-078D-D94D-83A8-73E36035AA65}" srcOrd="0" destOrd="0" presId="urn:microsoft.com/office/officeart/2005/8/layout/hChevron3"/>
    <dgm:cxn modelId="{1EE1FB18-0760-E449-B6DB-58051469E93C}" type="presOf" srcId="{3C69E1AD-B6CD-FA46-B2D9-D374C48EE226}" destId="{F4522FE7-1FA3-F344-AE97-0D7E0CC72D48}" srcOrd="0" destOrd="0" presId="urn:microsoft.com/office/officeart/2005/8/layout/hChevron3"/>
    <dgm:cxn modelId="{CD877AC6-B116-5A4A-8D5B-1016735C9210}" type="presOf" srcId="{20E0A93B-4F0E-934C-A3EC-99B31F536035}" destId="{112B255A-424A-1343-8BAB-0749A7A58DC7}" srcOrd="0" destOrd="0" presId="urn:microsoft.com/office/officeart/2005/8/layout/hChevron3"/>
    <dgm:cxn modelId="{79BD3556-CB88-024B-A797-FEF701432B41}" srcId="{390F5485-BACB-9E48-A038-8E8C0E8596CB}" destId="{3C69E1AD-B6CD-FA46-B2D9-D374C48EE226}" srcOrd="1" destOrd="0" parTransId="{E1549DFD-BA94-FF44-90D3-3BB11AC306A4}" sibTransId="{A3DC10C1-ED99-4849-AF15-6BE35E84A342}"/>
    <dgm:cxn modelId="{B65CB4BF-123F-6544-B115-61E13D17D644}" type="presOf" srcId="{390F5485-BACB-9E48-A038-8E8C0E8596CB}" destId="{02EE9165-2031-D54E-8262-F92B47A5D011}" srcOrd="0" destOrd="0" presId="urn:microsoft.com/office/officeart/2005/8/layout/hChevron3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00CA6C3A-7187-494E-AF95-8E3989CEA9ED}" type="presParOf" srcId="{02EE9165-2031-D54E-8262-F92B47A5D011}" destId="{5917C3C4-FB04-EA45-B19C-ABF23BA435F2}" srcOrd="0" destOrd="0" presId="urn:microsoft.com/office/officeart/2005/8/layout/hChevron3"/>
    <dgm:cxn modelId="{BCF26F57-847B-6C40-8C1E-FEAC8A370CE9}" type="presParOf" srcId="{02EE9165-2031-D54E-8262-F92B47A5D011}" destId="{9526444F-F9E7-D74C-9862-02FF27EEA08F}" srcOrd="1" destOrd="0" presId="urn:microsoft.com/office/officeart/2005/8/layout/hChevron3"/>
    <dgm:cxn modelId="{F60AAFAD-20E2-234C-AEF1-74D005301399}" type="presParOf" srcId="{02EE9165-2031-D54E-8262-F92B47A5D011}" destId="{F4522FE7-1FA3-F344-AE97-0D7E0CC72D48}" srcOrd="2" destOrd="0" presId="urn:microsoft.com/office/officeart/2005/8/layout/hChevron3"/>
    <dgm:cxn modelId="{0F001B36-A27A-354E-B831-1AE73F7FCF35}" type="presParOf" srcId="{02EE9165-2031-D54E-8262-F92B47A5D011}" destId="{D45A2EDD-D3E5-7047-83D7-F6A19C5FFC74}" srcOrd="3" destOrd="0" presId="urn:microsoft.com/office/officeart/2005/8/layout/hChevron3"/>
    <dgm:cxn modelId="{0ECFEDE4-4017-5F41-BAED-66E00BBA89B6}" type="presParOf" srcId="{02EE9165-2031-D54E-8262-F92B47A5D011}" destId="{112B255A-424A-1343-8BAB-0749A7A58DC7}" srcOrd="4" destOrd="0" presId="urn:microsoft.com/office/officeart/2005/8/layout/hChevron3"/>
    <dgm:cxn modelId="{9C842895-FAC4-174E-BD57-D221E9C7F043}" type="presParOf" srcId="{02EE9165-2031-D54E-8262-F92B47A5D011}" destId="{EAE67CF1-D1A5-A947-A635-E1A112EDF6E4}" srcOrd="5" destOrd="0" presId="urn:microsoft.com/office/officeart/2005/8/layout/hChevron3"/>
    <dgm:cxn modelId="{81D62A3C-5936-514B-9B2C-7445D112EC12}" type="presParOf" srcId="{02EE9165-2031-D54E-8262-F92B47A5D011}" destId="{32BD7228-DA56-4A44-B3F8-8A516F842845}" srcOrd="6" destOrd="0" presId="urn:microsoft.com/office/officeart/2005/8/layout/hChevron3"/>
    <dgm:cxn modelId="{AF9583BA-B479-EC43-92B6-94597C8451F9}" type="presParOf" srcId="{02EE9165-2031-D54E-8262-F92B47A5D011}" destId="{79FF72AD-10F5-FB4D-B5B3-BD44B1D26658}" srcOrd="7" destOrd="0" presId="urn:microsoft.com/office/officeart/2005/8/layout/hChevron3"/>
    <dgm:cxn modelId="{CD3DF95B-C701-B940-B9BF-60BE66FF5718}" type="presParOf" srcId="{02EE9165-2031-D54E-8262-F92B47A5D011}" destId="{8F4A877B-078D-D94D-83A8-73E36035AA65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 custT="1"/>
      <dgm:spPr/>
      <dgm:t>
        <a:bodyPr/>
        <a:lstStyle/>
        <a:p>
          <a:r>
            <a:rPr lang="en-US" sz="1400" b="1" dirty="0" smtClean="0"/>
            <a:t>Patient still requiring acute medical care</a:t>
          </a:r>
          <a:endParaRPr lang="en-US" sz="1400" b="1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20E0A93B-4F0E-934C-A3EC-99B31F536035}">
      <dgm:prSet phldrT="[Text]" custT="1"/>
      <dgm:spPr/>
      <dgm:t>
        <a:bodyPr/>
        <a:lstStyle/>
        <a:p>
          <a:r>
            <a:rPr lang="en-US" sz="1400" b="1" dirty="0" smtClean="0"/>
            <a:t>Flexible scheduling</a:t>
          </a:r>
          <a:endParaRPr lang="en-US" sz="1400" b="1" dirty="0"/>
        </a:p>
      </dgm:t>
    </dgm:pt>
    <dgm:pt modelId="{94DACE95-8727-F34C-B0A6-23133715BECE}" type="parTrans" cxnId="{49E35617-8DBA-9144-95A8-685F9883EB79}">
      <dgm:prSet/>
      <dgm:spPr/>
      <dgm:t>
        <a:bodyPr/>
        <a:lstStyle/>
        <a:p>
          <a:endParaRPr lang="en-US"/>
        </a:p>
      </dgm:t>
    </dgm:pt>
    <dgm:pt modelId="{B809E6E6-0952-DE4B-BD3E-68E4DE9ED479}" type="sibTrans" cxnId="{49E35617-8DBA-9144-95A8-685F9883EB79}">
      <dgm:prSet/>
      <dgm:spPr/>
      <dgm:t>
        <a:bodyPr/>
        <a:lstStyle/>
        <a:p>
          <a:endParaRPr lang="en-US"/>
        </a:p>
      </dgm:t>
    </dgm:pt>
    <dgm:pt modelId="{3C69E1AD-B6CD-FA46-B2D9-D374C48EE226}">
      <dgm:prSet phldrT="[Text]" custT="1"/>
      <dgm:spPr/>
      <dgm:t>
        <a:bodyPr/>
        <a:lstStyle/>
        <a:p>
          <a:r>
            <a:rPr lang="en-US" sz="1400" b="1" dirty="0" smtClean="0"/>
            <a:t>Typically longer length of stay</a:t>
          </a:r>
          <a:endParaRPr lang="en-US" sz="1400" b="1" dirty="0"/>
        </a:p>
      </dgm:t>
    </dgm:pt>
    <dgm:pt modelId="{E1549DFD-BA94-FF44-90D3-3BB11AC306A4}" type="parTrans" cxnId="{79BD3556-CB88-024B-A797-FEF701432B41}">
      <dgm:prSet/>
      <dgm:spPr/>
      <dgm:t>
        <a:bodyPr/>
        <a:lstStyle/>
        <a:p>
          <a:endParaRPr lang="en-US"/>
        </a:p>
      </dgm:t>
    </dgm:pt>
    <dgm:pt modelId="{A3DC10C1-ED99-4849-AF15-6BE35E84A342}" type="sibTrans" cxnId="{79BD3556-CB88-024B-A797-FEF701432B41}">
      <dgm:prSet/>
      <dgm:spPr/>
      <dgm:t>
        <a:bodyPr/>
        <a:lstStyle/>
        <a:p>
          <a:endParaRPr lang="en-US"/>
        </a:p>
      </dgm:t>
    </dgm:pt>
    <dgm:pt modelId="{C50D341F-7A57-374A-ABA4-9CEE47DA04FD}">
      <dgm:prSet phldrT="[Text]" custT="1"/>
      <dgm:spPr/>
      <dgm:t>
        <a:bodyPr/>
        <a:lstStyle/>
        <a:p>
          <a:r>
            <a:rPr lang="en-US" sz="1400" b="1" dirty="0" smtClean="0"/>
            <a:t>Patient tolerating 1.5  </a:t>
          </a:r>
          <a:r>
            <a:rPr lang="en-US" sz="1400" b="1" dirty="0" smtClean="0"/>
            <a:t>hours </a:t>
          </a:r>
          <a:r>
            <a:rPr lang="en-US" sz="1400" b="1" dirty="0" smtClean="0"/>
            <a:t>of </a:t>
          </a:r>
          <a:r>
            <a:rPr lang="en-US" sz="1400" b="1" dirty="0" smtClean="0"/>
            <a:t>therapy </a:t>
          </a:r>
          <a:r>
            <a:rPr lang="en-US" sz="1400" b="1" dirty="0" smtClean="0"/>
            <a:t>daily</a:t>
          </a:r>
          <a:endParaRPr lang="en-US" sz="1400" b="1" dirty="0"/>
        </a:p>
      </dgm:t>
    </dgm:pt>
    <dgm:pt modelId="{586C7571-A269-334B-83B7-57F5698C6332}" type="parTrans" cxnId="{79462D41-F6CE-A947-9297-8FF7CBD8B2D9}">
      <dgm:prSet/>
      <dgm:spPr/>
      <dgm:t>
        <a:bodyPr/>
        <a:lstStyle/>
        <a:p>
          <a:endParaRPr lang="en-US"/>
        </a:p>
      </dgm:t>
    </dgm:pt>
    <dgm:pt modelId="{9DD546EC-EF6F-6742-9B8B-7394B511501E}" type="sibTrans" cxnId="{79462D41-F6CE-A947-9297-8FF7CBD8B2D9}">
      <dgm:prSet/>
      <dgm:spPr/>
      <dgm:t>
        <a:bodyPr/>
        <a:lstStyle/>
        <a:p>
          <a:endParaRPr lang="en-US"/>
        </a:p>
      </dgm:t>
    </dgm:pt>
    <dgm:pt modelId="{67882605-6264-4B41-B592-4113A7301EBC}">
      <dgm:prSet phldrT="[Text]" custT="1"/>
      <dgm:spPr/>
      <dgm:t>
        <a:bodyPr/>
        <a:lstStyle/>
        <a:p>
          <a:r>
            <a:rPr lang="en-US" sz="1400" b="1" dirty="0" smtClean="0"/>
            <a:t>Family education</a:t>
          </a:r>
          <a:endParaRPr lang="en-US" sz="1400" b="1" dirty="0"/>
        </a:p>
      </dgm:t>
    </dgm:pt>
    <dgm:pt modelId="{B0FB359B-50E7-CA46-8D43-E5203ECC59F8}" type="parTrans" cxnId="{5CB1558E-4913-4B48-B7DC-8A8C23388539}">
      <dgm:prSet/>
      <dgm:spPr/>
      <dgm:t>
        <a:bodyPr/>
        <a:lstStyle/>
        <a:p>
          <a:endParaRPr lang="en-US"/>
        </a:p>
      </dgm:t>
    </dgm:pt>
    <dgm:pt modelId="{68B57819-0DAD-EF4C-BE11-09CF36302684}" type="sibTrans" cxnId="{5CB1558E-4913-4B48-B7DC-8A8C23388539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F0C6391A-6C9B-864C-800B-C9A1558B8BE7}" type="pres">
      <dgm:prSet presAssocID="{C50D341F-7A57-374A-ABA4-9CEE47DA04FD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B4CABA-7375-CE43-8ED5-B56FDE409849}" type="pres">
      <dgm:prSet presAssocID="{9DD546EC-EF6F-6742-9B8B-7394B511501E}" presName="parSpace" presStyleCnt="0"/>
      <dgm:spPr/>
    </dgm:pt>
    <dgm:pt modelId="{F4522FE7-1FA3-F344-AE97-0D7E0CC72D48}" type="pres">
      <dgm:prSet presAssocID="{3C69E1AD-B6CD-FA46-B2D9-D374C48EE226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5A2EDD-D3E5-7047-83D7-F6A19C5FFC74}" type="pres">
      <dgm:prSet presAssocID="{A3DC10C1-ED99-4849-AF15-6BE35E84A342}" presName="parSpace" presStyleCnt="0"/>
      <dgm:spPr/>
    </dgm:pt>
    <dgm:pt modelId="{DB9ED60B-A0C1-1A41-9022-E448589C6B61}" type="pres">
      <dgm:prSet presAssocID="{67882605-6264-4B41-B592-4113A7301EBC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8C8DAA-6C84-2442-B887-695D10E868BF}" type="pres">
      <dgm:prSet presAssocID="{68B57819-0DAD-EF4C-BE11-09CF36302684}" presName="parSpace" presStyleCnt="0"/>
      <dgm:spPr/>
    </dgm:pt>
    <dgm:pt modelId="{112B255A-424A-1343-8BAB-0749A7A58DC7}" type="pres">
      <dgm:prSet presAssocID="{20E0A93B-4F0E-934C-A3EC-99B31F536035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E35617-8DBA-9144-95A8-685F9883EB79}" srcId="{390F5485-BACB-9E48-A038-8E8C0E8596CB}" destId="{20E0A93B-4F0E-934C-A3EC-99B31F536035}" srcOrd="4" destOrd="0" parTransId="{94DACE95-8727-F34C-B0A6-23133715BECE}" sibTransId="{B809E6E6-0952-DE4B-BD3E-68E4DE9ED479}"/>
    <dgm:cxn modelId="{59C1D21F-F497-BD48-BE2F-9998174FA75B}" type="presOf" srcId="{3C69E1AD-B6CD-FA46-B2D9-D374C48EE226}" destId="{F4522FE7-1FA3-F344-AE97-0D7E0CC72D48}" srcOrd="0" destOrd="0" presId="urn:microsoft.com/office/officeart/2005/8/layout/hChevron3"/>
    <dgm:cxn modelId="{8878C84F-3092-9D44-B046-D48B4B2B348C}" type="presOf" srcId="{6B3D27A8-5282-FF47-9CF5-D765079EBF41}" destId="{5917C3C4-FB04-EA45-B19C-ABF23BA435F2}" srcOrd="0" destOrd="0" presId="urn:microsoft.com/office/officeart/2005/8/layout/hChevron3"/>
    <dgm:cxn modelId="{7011F502-FC3A-3B4A-AAF8-65C59C6176B6}" type="presOf" srcId="{C50D341F-7A57-374A-ABA4-9CEE47DA04FD}" destId="{F0C6391A-6C9B-864C-800B-C9A1558B8BE7}" srcOrd="0" destOrd="0" presId="urn:microsoft.com/office/officeart/2005/8/layout/hChevron3"/>
    <dgm:cxn modelId="{79462D41-F6CE-A947-9297-8FF7CBD8B2D9}" srcId="{390F5485-BACB-9E48-A038-8E8C0E8596CB}" destId="{C50D341F-7A57-374A-ABA4-9CEE47DA04FD}" srcOrd="1" destOrd="0" parTransId="{586C7571-A269-334B-83B7-57F5698C6332}" sibTransId="{9DD546EC-EF6F-6742-9B8B-7394B511501E}"/>
    <dgm:cxn modelId="{79BD3556-CB88-024B-A797-FEF701432B41}" srcId="{390F5485-BACB-9E48-A038-8E8C0E8596CB}" destId="{3C69E1AD-B6CD-FA46-B2D9-D374C48EE226}" srcOrd="2" destOrd="0" parTransId="{E1549DFD-BA94-FF44-90D3-3BB11AC306A4}" sibTransId="{A3DC10C1-ED99-4849-AF15-6BE35E84A342}"/>
    <dgm:cxn modelId="{5CB1558E-4913-4B48-B7DC-8A8C23388539}" srcId="{390F5485-BACB-9E48-A038-8E8C0E8596CB}" destId="{67882605-6264-4B41-B592-4113A7301EBC}" srcOrd="3" destOrd="0" parTransId="{B0FB359B-50E7-CA46-8D43-E5203ECC59F8}" sibTransId="{68B57819-0DAD-EF4C-BE11-09CF36302684}"/>
    <dgm:cxn modelId="{566891CE-682D-3643-98B0-B8D72D51301B}" type="presOf" srcId="{67882605-6264-4B41-B592-4113A7301EBC}" destId="{DB9ED60B-A0C1-1A41-9022-E448589C6B61}" srcOrd="0" destOrd="0" presId="urn:microsoft.com/office/officeart/2005/8/layout/hChevron3"/>
    <dgm:cxn modelId="{54AEA9AD-8D99-A241-B32C-E33429CAE118}" type="presOf" srcId="{390F5485-BACB-9E48-A038-8E8C0E8596CB}" destId="{02EE9165-2031-D54E-8262-F92B47A5D011}" srcOrd="0" destOrd="0" presId="urn:microsoft.com/office/officeart/2005/8/layout/hChevron3"/>
    <dgm:cxn modelId="{3313BB62-CF32-0E4E-87ED-3B3E222010EE}" type="presOf" srcId="{20E0A93B-4F0E-934C-A3EC-99B31F536035}" destId="{112B255A-424A-1343-8BAB-0749A7A58DC7}" srcOrd="0" destOrd="0" presId="urn:microsoft.com/office/officeart/2005/8/layout/hChevron3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B25AE0AE-AFA1-EB4C-B0B1-F7543296E394}" type="presParOf" srcId="{02EE9165-2031-D54E-8262-F92B47A5D011}" destId="{5917C3C4-FB04-EA45-B19C-ABF23BA435F2}" srcOrd="0" destOrd="0" presId="urn:microsoft.com/office/officeart/2005/8/layout/hChevron3"/>
    <dgm:cxn modelId="{438C871B-4404-2F4E-9A92-618B86AF89C4}" type="presParOf" srcId="{02EE9165-2031-D54E-8262-F92B47A5D011}" destId="{9526444F-F9E7-D74C-9862-02FF27EEA08F}" srcOrd="1" destOrd="0" presId="urn:microsoft.com/office/officeart/2005/8/layout/hChevron3"/>
    <dgm:cxn modelId="{7BCD3460-1041-6F47-8330-AC2E1F694E66}" type="presParOf" srcId="{02EE9165-2031-D54E-8262-F92B47A5D011}" destId="{F0C6391A-6C9B-864C-800B-C9A1558B8BE7}" srcOrd="2" destOrd="0" presId="urn:microsoft.com/office/officeart/2005/8/layout/hChevron3"/>
    <dgm:cxn modelId="{A4856589-F7BC-924B-BBC3-3B78E3151990}" type="presParOf" srcId="{02EE9165-2031-D54E-8262-F92B47A5D011}" destId="{48B4CABA-7375-CE43-8ED5-B56FDE409849}" srcOrd="3" destOrd="0" presId="urn:microsoft.com/office/officeart/2005/8/layout/hChevron3"/>
    <dgm:cxn modelId="{79B5B4EE-87A4-784F-BF53-8ED9C1AD04AC}" type="presParOf" srcId="{02EE9165-2031-D54E-8262-F92B47A5D011}" destId="{F4522FE7-1FA3-F344-AE97-0D7E0CC72D48}" srcOrd="4" destOrd="0" presId="urn:microsoft.com/office/officeart/2005/8/layout/hChevron3"/>
    <dgm:cxn modelId="{9ED40BC6-4423-9C43-9B2F-088D9A8EAEB0}" type="presParOf" srcId="{02EE9165-2031-D54E-8262-F92B47A5D011}" destId="{D45A2EDD-D3E5-7047-83D7-F6A19C5FFC74}" srcOrd="5" destOrd="0" presId="urn:microsoft.com/office/officeart/2005/8/layout/hChevron3"/>
    <dgm:cxn modelId="{9A9BB8E5-8AC9-3947-B8A9-6281FD555E37}" type="presParOf" srcId="{02EE9165-2031-D54E-8262-F92B47A5D011}" destId="{DB9ED60B-A0C1-1A41-9022-E448589C6B61}" srcOrd="6" destOrd="0" presId="urn:microsoft.com/office/officeart/2005/8/layout/hChevron3"/>
    <dgm:cxn modelId="{ED88E737-DDA7-814A-BB4A-2FF28A09FEDE}" type="presParOf" srcId="{02EE9165-2031-D54E-8262-F92B47A5D011}" destId="{DC8C8DAA-6C84-2442-B887-695D10E868BF}" srcOrd="7" destOrd="0" presId="urn:microsoft.com/office/officeart/2005/8/layout/hChevron3"/>
    <dgm:cxn modelId="{F0A2D331-60D8-0341-8B30-96AB35A90B8A}" type="presParOf" srcId="{02EE9165-2031-D54E-8262-F92B47A5D011}" destId="{112B255A-424A-1343-8BAB-0749A7A58DC7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/>
      <dgm:spPr/>
      <dgm:t>
        <a:bodyPr/>
        <a:lstStyle/>
        <a:p>
          <a:r>
            <a:rPr lang="en-US" dirty="0" smtClean="0"/>
            <a:t>Full day intensive therapy</a:t>
          </a:r>
          <a:endParaRPr lang="en-US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20E0A93B-4F0E-934C-A3EC-99B31F536035}">
      <dgm:prSet phldrT="[Text]"/>
      <dgm:spPr/>
      <dgm:t>
        <a:bodyPr/>
        <a:lstStyle/>
        <a:p>
          <a:r>
            <a:rPr lang="en-US" dirty="0" smtClean="0"/>
            <a:t>Focus on integration to environment</a:t>
          </a:r>
          <a:endParaRPr lang="en-US" dirty="0"/>
        </a:p>
      </dgm:t>
    </dgm:pt>
    <dgm:pt modelId="{94DACE95-8727-F34C-B0A6-23133715BECE}" type="parTrans" cxnId="{49E35617-8DBA-9144-95A8-685F9883EB79}">
      <dgm:prSet/>
      <dgm:spPr/>
      <dgm:t>
        <a:bodyPr/>
        <a:lstStyle/>
        <a:p>
          <a:endParaRPr lang="en-US"/>
        </a:p>
      </dgm:t>
    </dgm:pt>
    <dgm:pt modelId="{B809E6E6-0952-DE4B-BD3E-68E4DE9ED479}" type="sibTrans" cxnId="{49E35617-8DBA-9144-95A8-685F9883EB79}">
      <dgm:prSet/>
      <dgm:spPr/>
      <dgm:t>
        <a:bodyPr/>
        <a:lstStyle/>
        <a:p>
          <a:endParaRPr lang="en-US"/>
        </a:p>
      </dgm:t>
    </dgm:pt>
    <dgm:pt modelId="{D8960740-D93A-EA42-B5FD-FF02553070C0}">
      <dgm:prSet phldrT="[Text]"/>
      <dgm:spPr/>
      <dgm:t>
        <a:bodyPr/>
        <a:lstStyle/>
        <a:p>
          <a:r>
            <a:rPr lang="en-US" dirty="0" smtClean="0"/>
            <a:t>Structured schedule</a:t>
          </a:r>
          <a:endParaRPr lang="en-US" dirty="0"/>
        </a:p>
      </dgm:t>
    </dgm:pt>
    <dgm:pt modelId="{F3E4EECE-8E33-3144-B994-F25700532C48}" type="parTrans" cxnId="{3603085C-3F18-5048-A191-F1C0AB99D803}">
      <dgm:prSet/>
      <dgm:spPr/>
      <dgm:t>
        <a:bodyPr/>
        <a:lstStyle/>
        <a:p>
          <a:endParaRPr lang="en-US"/>
        </a:p>
      </dgm:t>
    </dgm:pt>
    <dgm:pt modelId="{B878EFEF-8338-C54D-A39D-2B71454194C3}" type="sibTrans" cxnId="{3603085C-3F18-5048-A191-F1C0AB99D803}">
      <dgm:prSet/>
      <dgm:spPr/>
      <dgm:t>
        <a:bodyPr/>
        <a:lstStyle/>
        <a:p>
          <a:endParaRPr lang="en-US"/>
        </a:p>
      </dgm:t>
    </dgm:pt>
    <dgm:pt modelId="{35F7509B-2144-7444-AC2A-590D189DD8F9}">
      <dgm:prSet phldrT="[Text]"/>
      <dgm:spPr/>
      <dgm:t>
        <a:bodyPr/>
        <a:lstStyle/>
        <a:p>
          <a:r>
            <a:rPr lang="en-US" dirty="0" smtClean="0"/>
            <a:t>Certain insurance won’t reimburse</a:t>
          </a:r>
          <a:endParaRPr lang="en-US" dirty="0"/>
        </a:p>
      </dgm:t>
    </dgm:pt>
    <dgm:pt modelId="{188AE28C-B67E-574A-8E1C-7AD4E86C1CE4}" type="parTrans" cxnId="{D8F44F54-C7B5-E346-9143-09BC3D7287EF}">
      <dgm:prSet/>
      <dgm:spPr/>
      <dgm:t>
        <a:bodyPr/>
        <a:lstStyle/>
        <a:p>
          <a:endParaRPr lang="en-US"/>
        </a:p>
      </dgm:t>
    </dgm:pt>
    <dgm:pt modelId="{146EB568-E5C9-1C49-8F9A-0EA005F62130}" type="sibTrans" cxnId="{D8F44F54-C7B5-E346-9143-09BC3D7287EF}">
      <dgm:prSet/>
      <dgm:spPr/>
      <dgm:t>
        <a:bodyPr/>
        <a:lstStyle/>
        <a:p>
          <a:endParaRPr lang="en-US"/>
        </a:p>
      </dgm:t>
    </dgm:pt>
    <dgm:pt modelId="{921252A8-A0DA-5649-A4DC-E7F6C3EC70A4}">
      <dgm:prSet phldrT="[Text]"/>
      <dgm:spPr/>
      <dgm:t>
        <a:bodyPr/>
        <a:lstStyle/>
        <a:p>
          <a:r>
            <a:rPr lang="en-US" dirty="0" smtClean="0"/>
            <a:t>Patient living at home</a:t>
          </a:r>
          <a:endParaRPr lang="en-US" dirty="0"/>
        </a:p>
      </dgm:t>
    </dgm:pt>
    <dgm:pt modelId="{580BDFEF-99D7-CE49-82C2-F6B76D4FF64F}" type="parTrans" cxnId="{D40DF5A4-2E29-214F-A999-E0FCFF567157}">
      <dgm:prSet/>
      <dgm:spPr/>
      <dgm:t>
        <a:bodyPr/>
        <a:lstStyle/>
        <a:p>
          <a:endParaRPr lang="en-US"/>
        </a:p>
      </dgm:t>
    </dgm:pt>
    <dgm:pt modelId="{5923B5C4-C3A6-CE4A-AEAA-D581EA97F46A}" type="sibTrans" cxnId="{D40DF5A4-2E29-214F-A999-E0FCFF567157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08D82DF4-4E79-E847-9516-38E2CFD74257}" type="pres">
      <dgm:prSet presAssocID="{921252A8-A0DA-5649-A4DC-E7F6C3EC70A4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2BB2D7-ED63-7A47-AC65-B6F69A2EFF4A}" type="pres">
      <dgm:prSet presAssocID="{5923B5C4-C3A6-CE4A-AEAA-D581EA97F46A}" presName="parSpace" presStyleCnt="0"/>
      <dgm:spPr/>
    </dgm:pt>
    <dgm:pt modelId="{112B255A-424A-1343-8BAB-0749A7A58DC7}" type="pres">
      <dgm:prSet presAssocID="{20E0A93B-4F0E-934C-A3EC-99B31F536035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67CF1-D1A5-A947-A635-E1A112EDF6E4}" type="pres">
      <dgm:prSet presAssocID="{B809E6E6-0952-DE4B-BD3E-68E4DE9ED479}" presName="parSpace" presStyleCnt="0"/>
      <dgm:spPr/>
    </dgm:pt>
    <dgm:pt modelId="{8F4A877B-078D-D94D-83A8-73E36035AA65}" type="pres">
      <dgm:prSet presAssocID="{D8960740-D93A-EA42-B5FD-FF02553070C0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CF074-6BDC-2542-A326-BA274EC84523}" type="pres">
      <dgm:prSet presAssocID="{B878EFEF-8338-C54D-A39D-2B71454194C3}" presName="parSpace" presStyleCnt="0"/>
      <dgm:spPr/>
    </dgm:pt>
    <dgm:pt modelId="{B2222EBD-9858-6C4A-B8DE-34A99C6558BA}" type="pres">
      <dgm:prSet presAssocID="{35F7509B-2144-7444-AC2A-590D189DD8F9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03085C-3F18-5048-A191-F1C0AB99D803}" srcId="{390F5485-BACB-9E48-A038-8E8C0E8596CB}" destId="{D8960740-D93A-EA42-B5FD-FF02553070C0}" srcOrd="3" destOrd="0" parTransId="{F3E4EECE-8E33-3144-B994-F25700532C48}" sibTransId="{B878EFEF-8338-C54D-A39D-2B71454194C3}"/>
    <dgm:cxn modelId="{9CA17B79-D9E7-0946-8E06-790DEC7E2C78}" type="presOf" srcId="{D8960740-D93A-EA42-B5FD-FF02553070C0}" destId="{8F4A877B-078D-D94D-83A8-73E36035AA65}" srcOrd="0" destOrd="0" presId="urn:microsoft.com/office/officeart/2005/8/layout/hChevron3"/>
    <dgm:cxn modelId="{49E35617-8DBA-9144-95A8-685F9883EB79}" srcId="{390F5485-BACB-9E48-A038-8E8C0E8596CB}" destId="{20E0A93B-4F0E-934C-A3EC-99B31F536035}" srcOrd="2" destOrd="0" parTransId="{94DACE95-8727-F34C-B0A6-23133715BECE}" sibTransId="{B809E6E6-0952-DE4B-BD3E-68E4DE9ED479}"/>
    <dgm:cxn modelId="{2A008532-F083-3D44-A114-C3DB353040BF}" type="presOf" srcId="{390F5485-BACB-9E48-A038-8E8C0E8596CB}" destId="{02EE9165-2031-D54E-8262-F92B47A5D011}" srcOrd="0" destOrd="0" presId="urn:microsoft.com/office/officeart/2005/8/layout/hChevron3"/>
    <dgm:cxn modelId="{D40DF5A4-2E29-214F-A999-E0FCFF567157}" srcId="{390F5485-BACB-9E48-A038-8E8C0E8596CB}" destId="{921252A8-A0DA-5649-A4DC-E7F6C3EC70A4}" srcOrd="1" destOrd="0" parTransId="{580BDFEF-99D7-CE49-82C2-F6B76D4FF64F}" sibTransId="{5923B5C4-C3A6-CE4A-AEAA-D581EA97F46A}"/>
    <dgm:cxn modelId="{4214DEE5-6CCE-EF44-B643-5454BA4E2F85}" type="presOf" srcId="{35F7509B-2144-7444-AC2A-590D189DD8F9}" destId="{B2222EBD-9858-6C4A-B8DE-34A99C6558BA}" srcOrd="0" destOrd="0" presId="urn:microsoft.com/office/officeart/2005/8/layout/hChevron3"/>
    <dgm:cxn modelId="{C701BA8D-323D-6046-9AB0-7FCAE73C5B29}" type="presOf" srcId="{6B3D27A8-5282-FF47-9CF5-D765079EBF41}" destId="{5917C3C4-FB04-EA45-B19C-ABF23BA435F2}" srcOrd="0" destOrd="0" presId="urn:microsoft.com/office/officeart/2005/8/layout/hChevron3"/>
    <dgm:cxn modelId="{914323DB-542E-2848-9796-A2C3EFDA5FCE}" type="presOf" srcId="{921252A8-A0DA-5649-A4DC-E7F6C3EC70A4}" destId="{08D82DF4-4E79-E847-9516-38E2CFD74257}" srcOrd="0" destOrd="0" presId="urn:microsoft.com/office/officeart/2005/8/layout/hChevron3"/>
    <dgm:cxn modelId="{D8F44F54-C7B5-E346-9143-09BC3D7287EF}" srcId="{390F5485-BACB-9E48-A038-8E8C0E8596CB}" destId="{35F7509B-2144-7444-AC2A-590D189DD8F9}" srcOrd="4" destOrd="0" parTransId="{188AE28C-B67E-574A-8E1C-7AD4E86C1CE4}" sibTransId="{146EB568-E5C9-1C49-8F9A-0EA005F62130}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80561D5B-5637-AF4A-8A1D-96411F61AD66}" type="presOf" srcId="{20E0A93B-4F0E-934C-A3EC-99B31F536035}" destId="{112B255A-424A-1343-8BAB-0749A7A58DC7}" srcOrd="0" destOrd="0" presId="urn:microsoft.com/office/officeart/2005/8/layout/hChevron3"/>
    <dgm:cxn modelId="{C4271A51-B24E-6B49-8B46-B04204672FF9}" type="presParOf" srcId="{02EE9165-2031-D54E-8262-F92B47A5D011}" destId="{5917C3C4-FB04-EA45-B19C-ABF23BA435F2}" srcOrd="0" destOrd="0" presId="urn:microsoft.com/office/officeart/2005/8/layout/hChevron3"/>
    <dgm:cxn modelId="{AF480DB9-3C10-C44E-B9A5-75AE10B550C2}" type="presParOf" srcId="{02EE9165-2031-D54E-8262-F92B47A5D011}" destId="{9526444F-F9E7-D74C-9862-02FF27EEA08F}" srcOrd="1" destOrd="0" presId="urn:microsoft.com/office/officeart/2005/8/layout/hChevron3"/>
    <dgm:cxn modelId="{D235F46C-7B39-5C4A-B7A8-5D595BDC3F81}" type="presParOf" srcId="{02EE9165-2031-D54E-8262-F92B47A5D011}" destId="{08D82DF4-4E79-E847-9516-38E2CFD74257}" srcOrd="2" destOrd="0" presId="urn:microsoft.com/office/officeart/2005/8/layout/hChevron3"/>
    <dgm:cxn modelId="{BFB117A3-3041-7D41-998E-B120AAC724A7}" type="presParOf" srcId="{02EE9165-2031-D54E-8262-F92B47A5D011}" destId="{0D2BB2D7-ED63-7A47-AC65-B6F69A2EFF4A}" srcOrd="3" destOrd="0" presId="urn:microsoft.com/office/officeart/2005/8/layout/hChevron3"/>
    <dgm:cxn modelId="{EF332BF2-8CDE-6B46-954C-94DD9B5B7DAC}" type="presParOf" srcId="{02EE9165-2031-D54E-8262-F92B47A5D011}" destId="{112B255A-424A-1343-8BAB-0749A7A58DC7}" srcOrd="4" destOrd="0" presId="urn:microsoft.com/office/officeart/2005/8/layout/hChevron3"/>
    <dgm:cxn modelId="{815EB541-2F96-394F-AF3F-85FCA60512C7}" type="presParOf" srcId="{02EE9165-2031-D54E-8262-F92B47A5D011}" destId="{EAE67CF1-D1A5-A947-A635-E1A112EDF6E4}" srcOrd="5" destOrd="0" presId="urn:microsoft.com/office/officeart/2005/8/layout/hChevron3"/>
    <dgm:cxn modelId="{B0A7CB68-F505-9746-832F-6EBC3BD39A13}" type="presParOf" srcId="{02EE9165-2031-D54E-8262-F92B47A5D011}" destId="{8F4A877B-078D-D94D-83A8-73E36035AA65}" srcOrd="6" destOrd="0" presId="urn:microsoft.com/office/officeart/2005/8/layout/hChevron3"/>
    <dgm:cxn modelId="{4EE1A601-FBBD-AA4D-8D12-EEB0878425AF}" type="presParOf" srcId="{02EE9165-2031-D54E-8262-F92B47A5D011}" destId="{38DCF074-6BDC-2542-A326-BA274EC84523}" srcOrd="7" destOrd="0" presId="urn:microsoft.com/office/officeart/2005/8/layout/hChevron3"/>
    <dgm:cxn modelId="{73B60B68-7972-174B-9F85-597AEC252E33}" type="presParOf" srcId="{02EE9165-2031-D54E-8262-F92B47A5D011}" destId="{B2222EBD-9858-6C4A-B8DE-34A99C6558BA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/>
      <dgm:spPr/>
      <dgm:t>
        <a:bodyPr/>
        <a:lstStyle/>
        <a:p>
          <a:r>
            <a:rPr lang="en-US" dirty="0" smtClean="0"/>
            <a:t>Typically </a:t>
          </a:r>
          <a:r>
            <a:rPr lang="en-US" dirty="0" smtClean="0"/>
            <a:t>one </a:t>
          </a:r>
          <a:r>
            <a:rPr lang="en-US" dirty="0" smtClean="0"/>
            <a:t>hour visits; Frequency can vary</a:t>
          </a:r>
          <a:endParaRPr lang="en-US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20E0A93B-4F0E-934C-A3EC-99B31F536035}">
      <dgm:prSet phldrT="[Text]"/>
      <dgm:spPr/>
      <dgm:t>
        <a:bodyPr/>
        <a:lstStyle/>
        <a:p>
          <a:r>
            <a:rPr lang="en-US" dirty="0" smtClean="0"/>
            <a:t>Focus on integration to environment</a:t>
          </a:r>
          <a:endParaRPr lang="en-US" dirty="0"/>
        </a:p>
      </dgm:t>
    </dgm:pt>
    <dgm:pt modelId="{94DACE95-8727-F34C-B0A6-23133715BECE}" type="parTrans" cxnId="{49E35617-8DBA-9144-95A8-685F9883EB79}">
      <dgm:prSet/>
      <dgm:spPr/>
      <dgm:t>
        <a:bodyPr/>
        <a:lstStyle/>
        <a:p>
          <a:endParaRPr lang="en-US"/>
        </a:p>
      </dgm:t>
    </dgm:pt>
    <dgm:pt modelId="{B809E6E6-0952-DE4B-BD3E-68E4DE9ED479}" type="sibTrans" cxnId="{49E35617-8DBA-9144-95A8-685F9883EB79}">
      <dgm:prSet/>
      <dgm:spPr/>
      <dgm:t>
        <a:bodyPr/>
        <a:lstStyle/>
        <a:p>
          <a:endParaRPr lang="en-US"/>
        </a:p>
      </dgm:t>
    </dgm:pt>
    <dgm:pt modelId="{3C69E1AD-B6CD-FA46-B2D9-D374C48EE226}">
      <dgm:prSet phldrT="[Text]"/>
      <dgm:spPr/>
      <dgm:t>
        <a:bodyPr/>
        <a:lstStyle/>
        <a:p>
          <a:r>
            <a:rPr lang="en-US" dirty="0" smtClean="0"/>
            <a:t>Patient living at home</a:t>
          </a:r>
          <a:endParaRPr lang="en-US" dirty="0"/>
        </a:p>
      </dgm:t>
    </dgm:pt>
    <dgm:pt modelId="{E1549DFD-BA94-FF44-90D3-3BB11AC306A4}" type="parTrans" cxnId="{79BD3556-CB88-024B-A797-FEF701432B41}">
      <dgm:prSet/>
      <dgm:spPr/>
      <dgm:t>
        <a:bodyPr/>
        <a:lstStyle/>
        <a:p>
          <a:endParaRPr lang="en-US"/>
        </a:p>
      </dgm:t>
    </dgm:pt>
    <dgm:pt modelId="{A3DC10C1-ED99-4849-AF15-6BE35E84A342}" type="sibTrans" cxnId="{79BD3556-CB88-024B-A797-FEF701432B41}">
      <dgm:prSet/>
      <dgm:spPr/>
      <dgm:t>
        <a:bodyPr/>
        <a:lstStyle/>
        <a:p>
          <a:endParaRPr lang="en-US"/>
        </a:p>
      </dgm:t>
    </dgm:pt>
    <dgm:pt modelId="{D8960740-D93A-EA42-B5FD-FF02553070C0}">
      <dgm:prSet phldrT="[Text]"/>
      <dgm:spPr/>
      <dgm:t>
        <a:bodyPr/>
        <a:lstStyle/>
        <a:p>
          <a:r>
            <a:rPr lang="en-US" dirty="0" smtClean="0"/>
            <a:t>Structured schedule</a:t>
          </a:r>
          <a:endParaRPr lang="en-US" dirty="0"/>
        </a:p>
      </dgm:t>
    </dgm:pt>
    <dgm:pt modelId="{F3E4EECE-8E33-3144-B994-F25700532C48}" type="parTrans" cxnId="{3603085C-3F18-5048-A191-F1C0AB99D803}">
      <dgm:prSet/>
      <dgm:spPr/>
      <dgm:t>
        <a:bodyPr/>
        <a:lstStyle/>
        <a:p>
          <a:endParaRPr lang="en-US"/>
        </a:p>
      </dgm:t>
    </dgm:pt>
    <dgm:pt modelId="{B878EFEF-8338-C54D-A39D-2B71454194C3}" type="sibTrans" cxnId="{3603085C-3F18-5048-A191-F1C0AB99D803}">
      <dgm:prSet/>
      <dgm:spPr/>
      <dgm:t>
        <a:bodyPr/>
        <a:lstStyle/>
        <a:p>
          <a:endParaRPr lang="en-US"/>
        </a:p>
      </dgm:t>
    </dgm:pt>
    <dgm:pt modelId="{35F7509B-2144-7444-AC2A-590D189DD8F9}">
      <dgm:prSet phldrT="[Text]"/>
      <dgm:spPr/>
      <dgm:t>
        <a:bodyPr/>
        <a:lstStyle/>
        <a:p>
          <a:r>
            <a:rPr lang="en-US" dirty="0" smtClean="0"/>
            <a:t>Document need for medical necessity of services</a:t>
          </a:r>
          <a:endParaRPr lang="en-US" dirty="0"/>
        </a:p>
      </dgm:t>
    </dgm:pt>
    <dgm:pt modelId="{188AE28C-B67E-574A-8E1C-7AD4E86C1CE4}" type="parTrans" cxnId="{D8F44F54-C7B5-E346-9143-09BC3D7287EF}">
      <dgm:prSet/>
      <dgm:spPr/>
      <dgm:t>
        <a:bodyPr/>
        <a:lstStyle/>
        <a:p>
          <a:endParaRPr lang="en-US"/>
        </a:p>
      </dgm:t>
    </dgm:pt>
    <dgm:pt modelId="{146EB568-E5C9-1C49-8F9A-0EA005F62130}" type="sibTrans" cxnId="{D8F44F54-C7B5-E346-9143-09BC3D7287EF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F4522FE7-1FA3-F344-AE97-0D7E0CC72D48}" type="pres">
      <dgm:prSet presAssocID="{3C69E1AD-B6CD-FA46-B2D9-D374C48EE226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5A2EDD-D3E5-7047-83D7-F6A19C5FFC74}" type="pres">
      <dgm:prSet presAssocID="{A3DC10C1-ED99-4849-AF15-6BE35E84A342}" presName="parSpace" presStyleCnt="0"/>
      <dgm:spPr/>
    </dgm:pt>
    <dgm:pt modelId="{112B255A-424A-1343-8BAB-0749A7A58DC7}" type="pres">
      <dgm:prSet presAssocID="{20E0A93B-4F0E-934C-A3EC-99B31F536035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67CF1-D1A5-A947-A635-E1A112EDF6E4}" type="pres">
      <dgm:prSet presAssocID="{B809E6E6-0952-DE4B-BD3E-68E4DE9ED479}" presName="parSpace" presStyleCnt="0"/>
      <dgm:spPr/>
    </dgm:pt>
    <dgm:pt modelId="{8F4A877B-078D-D94D-83A8-73E36035AA65}" type="pres">
      <dgm:prSet presAssocID="{D8960740-D93A-EA42-B5FD-FF02553070C0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CF074-6BDC-2542-A326-BA274EC84523}" type="pres">
      <dgm:prSet presAssocID="{B878EFEF-8338-C54D-A39D-2B71454194C3}" presName="parSpace" presStyleCnt="0"/>
      <dgm:spPr/>
    </dgm:pt>
    <dgm:pt modelId="{B2222EBD-9858-6C4A-B8DE-34A99C6558BA}" type="pres">
      <dgm:prSet presAssocID="{35F7509B-2144-7444-AC2A-590D189DD8F9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03085C-3F18-5048-A191-F1C0AB99D803}" srcId="{390F5485-BACB-9E48-A038-8E8C0E8596CB}" destId="{D8960740-D93A-EA42-B5FD-FF02553070C0}" srcOrd="3" destOrd="0" parTransId="{F3E4EECE-8E33-3144-B994-F25700532C48}" sibTransId="{B878EFEF-8338-C54D-A39D-2B71454194C3}"/>
    <dgm:cxn modelId="{49E35617-8DBA-9144-95A8-685F9883EB79}" srcId="{390F5485-BACB-9E48-A038-8E8C0E8596CB}" destId="{20E0A93B-4F0E-934C-A3EC-99B31F536035}" srcOrd="2" destOrd="0" parTransId="{94DACE95-8727-F34C-B0A6-23133715BECE}" sibTransId="{B809E6E6-0952-DE4B-BD3E-68E4DE9ED479}"/>
    <dgm:cxn modelId="{4BA86F49-DFAF-C04D-BBAE-2475C70389AC}" type="presOf" srcId="{20E0A93B-4F0E-934C-A3EC-99B31F536035}" destId="{112B255A-424A-1343-8BAB-0749A7A58DC7}" srcOrd="0" destOrd="0" presId="urn:microsoft.com/office/officeart/2005/8/layout/hChevron3"/>
    <dgm:cxn modelId="{632D6282-0DB4-2044-9F42-9176D298213C}" type="presOf" srcId="{D8960740-D93A-EA42-B5FD-FF02553070C0}" destId="{8F4A877B-078D-D94D-83A8-73E36035AA65}" srcOrd="0" destOrd="0" presId="urn:microsoft.com/office/officeart/2005/8/layout/hChevron3"/>
    <dgm:cxn modelId="{61B238E9-CB7B-464E-951D-C1652FFB0A2B}" type="presOf" srcId="{6B3D27A8-5282-FF47-9CF5-D765079EBF41}" destId="{5917C3C4-FB04-EA45-B19C-ABF23BA435F2}" srcOrd="0" destOrd="0" presId="urn:microsoft.com/office/officeart/2005/8/layout/hChevron3"/>
    <dgm:cxn modelId="{79BD3556-CB88-024B-A797-FEF701432B41}" srcId="{390F5485-BACB-9E48-A038-8E8C0E8596CB}" destId="{3C69E1AD-B6CD-FA46-B2D9-D374C48EE226}" srcOrd="1" destOrd="0" parTransId="{E1549DFD-BA94-FF44-90D3-3BB11AC306A4}" sibTransId="{A3DC10C1-ED99-4849-AF15-6BE35E84A342}"/>
    <dgm:cxn modelId="{D8F44F54-C7B5-E346-9143-09BC3D7287EF}" srcId="{390F5485-BACB-9E48-A038-8E8C0E8596CB}" destId="{35F7509B-2144-7444-AC2A-590D189DD8F9}" srcOrd="4" destOrd="0" parTransId="{188AE28C-B67E-574A-8E1C-7AD4E86C1CE4}" sibTransId="{146EB568-E5C9-1C49-8F9A-0EA005F62130}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D1186811-DDF1-1D4B-A781-2C82C0F71688}" type="presOf" srcId="{3C69E1AD-B6CD-FA46-B2D9-D374C48EE226}" destId="{F4522FE7-1FA3-F344-AE97-0D7E0CC72D48}" srcOrd="0" destOrd="0" presId="urn:microsoft.com/office/officeart/2005/8/layout/hChevron3"/>
    <dgm:cxn modelId="{8F5BBDD0-E420-3C4B-A030-BBBC1ECD3E2F}" type="presOf" srcId="{35F7509B-2144-7444-AC2A-590D189DD8F9}" destId="{B2222EBD-9858-6C4A-B8DE-34A99C6558BA}" srcOrd="0" destOrd="0" presId="urn:microsoft.com/office/officeart/2005/8/layout/hChevron3"/>
    <dgm:cxn modelId="{E91C75DD-1647-5349-961B-56F0D482482A}" type="presOf" srcId="{390F5485-BACB-9E48-A038-8E8C0E8596CB}" destId="{02EE9165-2031-D54E-8262-F92B47A5D011}" srcOrd="0" destOrd="0" presId="urn:microsoft.com/office/officeart/2005/8/layout/hChevron3"/>
    <dgm:cxn modelId="{7828E39F-53D1-6440-99DA-58A10D172964}" type="presParOf" srcId="{02EE9165-2031-D54E-8262-F92B47A5D011}" destId="{5917C3C4-FB04-EA45-B19C-ABF23BA435F2}" srcOrd="0" destOrd="0" presId="urn:microsoft.com/office/officeart/2005/8/layout/hChevron3"/>
    <dgm:cxn modelId="{448CA157-36A3-0949-B8FC-FAC3E63D2ACA}" type="presParOf" srcId="{02EE9165-2031-D54E-8262-F92B47A5D011}" destId="{9526444F-F9E7-D74C-9862-02FF27EEA08F}" srcOrd="1" destOrd="0" presId="urn:microsoft.com/office/officeart/2005/8/layout/hChevron3"/>
    <dgm:cxn modelId="{1EAC44D7-DA23-3649-AEAA-CFB1AED2E744}" type="presParOf" srcId="{02EE9165-2031-D54E-8262-F92B47A5D011}" destId="{F4522FE7-1FA3-F344-AE97-0D7E0CC72D48}" srcOrd="2" destOrd="0" presId="urn:microsoft.com/office/officeart/2005/8/layout/hChevron3"/>
    <dgm:cxn modelId="{F66E4DFE-2768-264D-BF57-753F690F0C6D}" type="presParOf" srcId="{02EE9165-2031-D54E-8262-F92B47A5D011}" destId="{D45A2EDD-D3E5-7047-83D7-F6A19C5FFC74}" srcOrd="3" destOrd="0" presId="urn:microsoft.com/office/officeart/2005/8/layout/hChevron3"/>
    <dgm:cxn modelId="{F5216DAD-EBB1-E540-9D69-42515B4C7B9D}" type="presParOf" srcId="{02EE9165-2031-D54E-8262-F92B47A5D011}" destId="{112B255A-424A-1343-8BAB-0749A7A58DC7}" srcOrd="4" destOrd="0" presId="urn:microsoft.com/office/officeart/2005/8/layout/hChevron3"/>
    <dgm:cxn modelId="{854363E0-0F90-A14C-9FB3-19313BDAAFA5}" type="presParOf" srcId="{02EE9165-2031-D54E-8262-F92B47A5D011}" destId="{EAE67CF1-D1A5-A947-A635-E1A112EDF6E4}" srcOrd="5" destOrd="0" presId="urn:microsoft.com/office/officeart/2005/8/layout/hChevron3"/>
    <dgm:cxn modelId="{9648BF5A-2F16-F84D-9DA6-C713471A8995}" type="presParOf" srcId="{02EE9165-2031-D54E-8262-F92B47A5D011}" destId="{8F4A877B-078D-D94D-83A8-73E36035AA65}" srcOrd="6" destOrd="0" presId="urn:microsoft.com/office/officeart/2005/8/layout/hChevron3"/>
    <dgm:cxn modelId="{983729F7-521E-2542-947E-21230DA30937}" type="presParOf" srcId="{02EE9165-2031-D54E-8262-F92B47A5D011}" destId="{38DCF074-6BDC-2542-A326-BA274EC84523}" srcOrd="7" destOrd="0" presId="urn:microsoft.com/office/officeart/2005/8/layout/hChevron3"/>
    <dgm:cxn modelId="{4651DA60-AAD6-5B49-A713-301345E245C5}" type="presParOf" srcId="{02EE9165-2031-D54E-8262-F92B47A5D011}" destId="{B2222EBD-9858-6C4A-B8DE-34A99C6558BA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/>
      <dgm:spPr/>
      <dgm:t>
        <a:bodyPr/>
        <a:lstStyle/>
        <a:p>
          <a:r>
            <a:rPr lang="en-US" dirty="0" smtClean="0"/>
            <a:t>Typically </a:t>
          </a:r>
          <a:r>
            <a:rPr lang="en-US" dirty="0" smtClean="0"/>
            <a:t>30 minutes to one hour visits</a:t>
          </a:r>
          <a:endParaRPr lang="en-US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D8960740-D93A-EA42-B5FD-FF02553070C0}">
      <dgm:prSet phldrT="[Text]"/>
      <dgm:spPr/>
      <dgm:t>
        <a:bodyPr/>
        <a:lstStyle/>
        <a:p>
          <a:r>
            <a:rPr lang="en-US" dirty="0" smtClean="0"/>
            <a:t>Flexible schedule</a:t>
          </a:r>
          <a:endParaRPr lang="en-US" dirty="0"/>
        </a:p>
      </dgm:t>
    </dgm:pt>
    <dgm:pt modelId="{F3E4EECE-8E33-3144-B994-F25700532C48}" type="parTrans" cxnId="{3603085C-3F18-5048-A191-F1C0AB99D803}">
      <dgm:prSet/>
      <dgm:spPr/>
      <dgm:t>
        <a:bodyPr/>
        <a:lstStyle/>
        <a:p>
          <a:endParaRPr lang="en-US"/>
        </a:p>
      </dgm:t>
    </dgm:pt>
    <dgm:pt modelId="{B878EFEF-8338-C54D-A39D-2B71454194C3}" type="sibTrans" cxnId="{3603085C-3F18-5048-A191-F1C0AB99D803}">
      <dgm:prSet/>
      <dgm:spPr/>
      <dgm:t>
        <a:bodyPr/>
        <a:lstStyle/>
        <a:p>
          <a:endParaRPr lang="en-US"/>
        </a:p>
      </dgm:t>
    </dgm:pt>
    <dgm:pt modelId="{DB138CE3-47E4-B948-8B5B-E3398843AD3B}">
      <dgm:prSet phldrT="[Text]"/>
      <dgm:spPr/>
      <dgm:t>
        <a:bodyPr/>
        <a:lstStyle/>
        <a:p>
          <a:r>
            <a:rPr lang="en-US" dirty="0" smtClean="0"/>
            <a:t>Therapy completed in the home</a:t>
          </a:r>
          <a:endParaRPr lang="en-US" dirty="0"/>
        </a:p>
      </dgm:t>
    </dgm:pt>
    <dgm:pt modelId="{592681FF-E625-A14E-99AA-B5D6FA1330D2}" type="parTrans" cxnId="{21649460-CDEC-BF4B-B679-15805AAC20F4}">
      <dgm:prSet/>
      <dgm:spPr/>
      <dgm:t>
        <a:bodyPr/>
        <a:lstStyle/>
        <a:p>
          <a:endParaRPr lang="en-US"/>
        </a:p>
      </dgm:t>
    </dgm:pt>
    <dgm:pt modelId="{A9EA3141-835F-984A-AEBB-953EEED7C94A}" type="sibTrans" cxnId="{21649460-CDEC-BF4B-B679-15805AAC20F4}">
      <dgm:prSet/>
      <dgm:spPr/>
      <dgm:t>
        <a:bodyPr/>
        <a:lstStyle/>
        <a:p>
          <a:endParaRPr lang="en-US"/>
        </a:p>
      </dgm:t>
    </dgm:pt>
    <dgm:pt modelId="{B16ECE0D-A41B-3D40-BD69-16776C22C6C8}">
      <dgm:prSet phldrT="[Text]"/>
      <dgm:spPr/>
      <dgm:t>
        <a:bodyPr/>
        <a:lstStyle/>
        <a:p>
          <a:r>
            <a:rPr lang="en-US" dirty="0" smtClean="0"/>
            <a:t>Patient living at home</a:t>
          </a:r>
          <a:endParaRPr lang="en-US" dirty="0"/>
        </a:p>
      </dgm:t>
    </dgm:pt>
    <dgm:pt modelId="{78ED3B54-A330-5C41-8841-8965A18B24C4}" type="parTrans" cxnId="{D67E81C3-1143-7F49-B7F4-B0099CF80A19}">
      <dgm:prSet/>
      <dgm:spPr/>
      <dgm:t>
        <a:bodyPr/>
        <a:lstStyle/>
        <a:p>
          <a:endParaRPr lang="en-US"/>
        </a:p>
      </dgm:t>
    </dgm:pt>
    <dgm:pt modelId="{59CD52C0-52F7-754F-B511-B68F4B81332B}" type="sibTrans" cxnId="{D67E81C3-1143-7F49-B7F4-B0099CF80A19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70EF1FE1-FBDE-3041-A563-91CF588A83BF}" type="pres">
      <dgm:prSet presAssocID="{DB138CE3-47E4-B948-8B5B-E3398843AD3B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C65CA6-9326-7C41-B79B-529FD24EB462}" type="pres">
      <dgm:prSet presAssocID="{A9EA3141-835F-984A-AEBB-953EEED7C94A}" presName="parSpace" presStyleCnt="0"/>
      <dgm:spPr/>
    </dgm:pt>
    <dgm:pt modelId="{F38C6BF1-8323-034F-8F35-170C85311E90}" type="pres">
      <dgm:prSet presAssocID="{B16ECE0D-A41B-3D40-BD69-16776C22C6C8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C63FA8-80D8-8B46-B1D7-3F1C7B8B9AD4}" type="pres">
      <dgm:prSet presAssocID="{59CD52C0-52F7-754F-B511-B68F4B81332B}" presName="parSpace" presStyleCnt="0"/>
      <dgm:spPr/>
    </dgm:pt>
    <dgm:pt modelId="{8F4A877B-078D-D94D-83A8-73E36035AA65}" type="pres">
      <dgm:prSet presAssocID="{D8960740-D93A-EA42-B5FD-FF02553070C0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03085C-3F18-5048-A191-F1C0AB99D803}" srcId="{390F5485-BACB-9E48-A038-8E8C0E8596CB}" destId="{D8960740-D93A-EA42-B5FD-FF02553070C0}" srcOrd="3" destOrd="0" parTransId="{F3E4EECE-8E33-3144-B994-F25700532C48}" sibTransId="{B878EFEF-8338-C54D-A39D-2B71454194C3}"/>
    <dgm:cxn modelId="{5998A9BC-F403-684C-9667-3524B78B5C14}" type="presOf" srcId="{6B3D27A8-5282-FF47-9CF5-D765079EBF41}" destId="{5917C3C4-FB04-EA45-B19C-ABF23BA435F2}" srcOrd="0" destOrd="0" presId="urn:microsoft.com/office/officeart/2005/8/layout/hChevron3"/>
    <dgm:cxn modelId="{13ACC273-FBDC-FC45-AACD-FD7F1BD68C52}" type="presOf" srcId="{DB138CE3-47E4-B948-8B5B-E3398843AD3B}" destId="{70EF1FE1-FBDE-3041-A563-91CF588A83BF}" srcOrd="0" destOrd="0" presId="urn:microsoft.com/office/officeart/2005/8/layout/hChevron3"/>
    <dgm:cxn modelId="{56B72732-F2EF-D54F-B1AF-957FFDFA0803}" type="presOf" srcId="{D8960740-D93A-EA42-B5FD-FF02553070C0}" destId="{8F4A877B-078D-D94D-83A8-73E36035AA65}" srcOrd="0" destOrd="0" presId="urn:microsoft.com/office/officeart/2005/8/layout/hChevron3"/>
    <dgm:cxn modelId="{2ED5F0E3-BA0C-2D4A-865B-F979B4E6C677}" type="presOf" srcId="{B16ECE0D-A41B-3D40-BD69-16776C22C6C8}" destId="{F38C6BF1-8323-034F-8F35-170C85311E90}" srcOrd="0" destOrd="0" presId="urn:microsoft.com/office/officeart/2005/8/layout/hChevron3"/>
    <dgm:cxn modelId="{D67E81C3-1143-7F49-B7F4-B0099CF80A19}" srcId="{390F5485-BACB-9E48-A038-8E8C0E8596CB}" destId="{B16ECE0D-A41B-3D40-BD69-16776C22C6C8}" srcOrd="2" destOrd="0" parTransId="{78ED3B54-A330-5C41-8841-8965A18B24C4}" sibTransId="{59CD52C0-52F7-754F-B511-B68F4B81332B}"/>
    <dgm:cxn modelId="{21649460-CDEC-BF4B-B679-15805AAC20F4}" srcId="{390F5485-BACB-9E48-A038-8E8C0E8596CB}" destId="{DB138CE3-47E4-B948-8B5B-E3398843AD3B}" srcOrd="1" destOrd="0" parTransId="{592681FF-E625-A14E-99AA-B5D6FA1330D2}" sibTransId="{A9EA3141-835F-984A-AEBB-953EEED7C94A}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0FE159D6-2439-004A-A254-230C1F9CB0EF}" type="presOf" srcId="{390F5485-BACB-9E48-A038-8E8C0E8596CB}" destId="{02EE9165-2031-D54E-8262-F92B47A5D011}" srcOrd="0" destOrd="0" presId="urn:microsoft.com/office/officeart/2005/8/layout/hChevron3"/>
    <dgm:cxn modelId="{594A9C92-A210-A34C-A7F7-907E5752D212}" type="presParOf" srcId="{02EE9165-2031-D54E-8262-F92B47A5D011}" destId="{5917C3C4-FB04-EA45-B19C-ABF23BA435F2}" srcOrd="0" destOrd="0" presId="urn:microsoft.com/office/officeart/2005/8/layout/hChevron3"/>
    <dgm:cxn modelId="{B85F4077-C250-4146-9D80-D66C20D85739}" type="presParOf" srcId="{02EE9165-2031-D54E-8262-F92B47A5D011}" destId="{9526444F-F9E7-D74C-9862-02FF27EEA08F}" srcOrd="1" destOrd="0" presId="urn:microsoft.com/office/officeart/2005/8/layout/hChevron3"/>
    <dgm:cxn modelId="{F8DC8FFD-292B-CA43-862B-F939F2244FA6}" type="presParOf" srcId="{02EE9165-2031-D54E-8262-F92B47A5D011}" destId="{70EF1FE1-FBDE-3041-A563-91CF588A83BF}" srcOrd="2" destOrd="0" presId="urn:microsoft.com/office/officeart/2005/8/layout/hChevron3"/>
    <dgm:cxn modelId="{3E7D93D1-4688-9C44-8A4B-7F72BC033450}" type="presParOf" srcId="{02EE9165-2031-D54E-8262-F92B47A5D011}" destId="{F2C65CA6-9326-7C41-B79B-529FD24EB462}" srcOrd="3" destOrd="0" presId="urn:microsoft.com/office/officeart/2005/8/layout/hChevron3"/>
    <dgm:cxn modelId="{FE24C652-7D60-8C4D-AEAA-C1A339FCAE23}" type="presParOf" srcId="{02EE9165-2031-D54E-8262-F92B47A5D011}" destId="{F38C6BF1-8323-034F-8F35-170C85311E90}" srcOrd="4" destOrd="0" presId="urn:microsoft.com/office/officeart/2005/8/layout/hChevron3"/>
    <dgm:cxn modelId="{6DB58D72-60E2-4348-B133-DD31BF9760B5}" type="presParOf" srcId="{02EE9165-2031-D54E-8262-F92B47A5D011}" destId="{17C63FA8-80D8-8B46-B1D7-3F1C7B8B9AD4}" srcOrd="5" destOrd="0" presId="urn:microsoft.com/office/officeart/2005/8/layout/hChevron3"/>
    <dgm:cxn modelId="{07A5FC42-396A-1A4D-898B-48C0E28817B2}" type="presParOf" srcId="{02EE9165-2031-D54E-8262-F92B47A5D011}" destId="{8F4A877B-078D-D94D-83A8-73E36035AA65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8EA308D-960B-9744-8BB6-22596B690B5C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EBBA55-75FF-944E-A9CF-ADEA2DA65626}">
      <dgm:prSet phldrT="[Text]"/>
      <dgm:spPr/>
      <dgm:t>
        <a:bodyPr/>
        <a:lstStyle/>
        <a:p>
          <a:r>
            <a:rPr lang="en-US" dirty="0" smtClean="0"/>
            <a:t>ASHA</a:t>
          </a:r>
          <a:endParaRPr lang="en-US" dirty="0"/>
        </a:p>
      </dgm:t>
    </dgm:pt>
    <dgm:pt modelId="{F50ED593-473B-7C49-8366-F47D9A639BDC}" type="parTrans" cxnId="{56A16ABB-14D6-0045-83AB-F345270B868B}">
      <dgm:prSet/>
      <dgm:spPr/>
      <dgm:t>
        <a:bodyPr/>
        <a:lstStyle/>
        <a:p>
          <a:endParaRPr lang="en-US"/>
        </a:p>
      </dgm:t>
    </dgm:pt>
    <dgm:pt modelId="{2F5A875B-802E-0E4E-A771-DE927C161CA7}" type="sibTrans" cxnId="{56A16ABB-14D6-0045-83AB-F345270B868B}">
      <dgm:prSet/>
      <dgm:spPr/>
      <dgm:t>
        <a:bodyPr/>
        <a:lstStyle/>
        <a:p>
          <a:endParaRPr lang="en-US"/>
        </a:p>
      </dgm:t>
    </dgm:pt>
    <dgm:pt modelId="{A8E79982-F63F-0446-9562-D127D8CB401E}">
      <dgm:prSet phldrT="[Text]"/>
      <dgm:spPr/>
      <dgm:t>
        <a:bodyPr/>
        <a:lstStyle/>
        <a:p>
          <a:r>
            <a:rPr lang="en-US" dirty="0" smtClean="0"/>
            <a:t>SIG groups</a:t>
          </a:r>
          <a:endParaRPr lang="en-US" dirty="0"/>
        </a:p>
      </dgm:t>
    </dgm:pt>
    <dgm:pt modelId="{CEE06CEF-E9EA-1143-87D9-B39CABC24C23}" type="parTrans" cxnId="{031D6D08-2078-BF4A-A13B-25F54A35C71D}">
      <dgm:prSet/>
      <dgm:spPr/>
      <dgm:t>
        <a:bodyPr/>
        <a:lstStyle/>
        <a:p>
          <a:endParaRPr lang="en-US"/>
        </a:p>
      </dgm:t>
    </dgm:pt>
    <dgm:pt modelId="{5EDF81FE-FC7F-8D49-BF25-9B2578ED13FB}" type="sibTrans" cxnId="{031D6D08-2078-BF4A-A13B-25F54A35C71D}">
      <dgm:prSet/>
      <dgm:spPr/>
      <dgm:t>
        <a:bodyPr/>
        <a:lstStyle/>
        <a:p>
          <a:endParaRPr lang="en-US"/>
        </a:p>
      </dgm:t>
    </dgm:pt>
    <dgm:pt modelId="{BD29F5BB-83A3-784C-9198-431373B064F7}">
      <dgm:prSet phldrT="[Text]"/>
      <dgm:spPr/>
      <dgm:t>
        <a:bodyPr/>
        <a:lstStyle/>
        <a:p>
          <a:r>
            <a:rPr lang="en-US" dirty="0" smtClean="0"/>
            <a:t>Job postings</a:t>
          </a:r>
          <a:endParaRPr lang="en-US" dirty="0"/>
        </a:p>
      </dgm:t>
    </dgm:pt>
    <dgm:pt modelId="{E70870DE-0A49-2140-9492-0B6B60614A7C}" type="parTrans" cxnId="{D471BDAD-D433-564D-BF08-D06A4B698F4B}">
      <dgm:prSet/>
      <dgm:spPr/>
      <dgm:t>
        <a:bodyPr/>
        <a:lstStyle/>
        <a:p>
          <a:endParaRPr lang="en-US"/>
        </a:p>
      </dgm:t>
    </dgm:pt>
    <dgm:pt modelId="{619338FF-10D7-BB4F-A062-2F89F6C5F5CE}" type="sibTrans" cxnId="{D471BDAD-D433-564D-BF08-D06A4B698F4B}">
      <dgm:prSet/>
      <dgm:spPr/>
      <dgm:t>
        <a:bodyPr/>
        <a:lstStyle/>
        <a:p>
          <a:endParaRPr lang="en-US"/>
        </a:p>
      </dgm:t>
    </dgm:pt>
    <dgm:pt modelId="{5AEA6D6A-3B12-164D-96A5-387755295FFD}">
      <dgm:prSet phldrT="[Text]"/>
      <dgm:spPr/>
      <dgm:t>
        <a:bodyPr/>
        <a:lstStyle/>
        <a:p>
          <a:r>
            <a:rPr lang="en-US" dirty="0" smtClean="0"/>
            <a:t>Education (Medical)</a:t>
          </a:r>
          <a:endParaRPr lang="en-US" dirty="0"/>
        </a:p>
      </dgm:t>
    </dgm:pt>
    <dgm:pt modelId="{47F2660A-818A-F44D-A88D-D8197F0851E9}" type="parTrans" cxnId="{AF299FFE-DF75-3842-BEE0-1FA7217CAC83}">
      <dgm:prSet/>
      <dgm:spPr/>
      <dgm:t>
        <a:bodyPr/>
        <a:lstStyle/>
        <a:p>
          <a:endParaRPr lang="en-US"/>
        </a:p>
      </dgm:t>
    </dgm:pt>
    <dgm:pt modelId="{04A2C26C-6158-0F41-A8AA-0F3623911176}" type="sibTrans" cxnId="{AF299FFE-DF75-3842-BEE0-1FA7217CAC83}">
      <dgm:prSet/>
      <dgm:spPr/>
      <dgm:t>
        <a:bodyPr/>
        <a:lstStyle/>
        <a:p>
          <a:endParaRPr lang="en-US"/>
        </a:p>
      </dgm:t>
    </dgm:pt>
    <dgm:pt modelId="{04061B34-FE9C-0C47-99FE-096B5AC43679}">
      <dgm:prSet phldrT="[Text]"/>
      <dgm:spPr/>
      <dgm:t>
        <a:bodyPr/>
        <a:lstStyle/>
        <a:p>
          <a:r>
            <a:rPr lang="en-US" dirty="0" smtClean="0"/>
            <a:t>Seek a mentor</a:t>
          </a:r>
          <a:endParaRPr lang="en-US" dirty="0"/>
        </a:p>
      </dgm:t>
    </dgm:pt>
    <dgm:pt modelId="{5418751E-191F-DA44-A140-8CCE8D27CB3D}" type="parTrans" cxnId="{88C331FA-1FB4-D841-8026-04929D5A4BEA}">
      <dgm:prSet/>
      <dgm:spPr/>
      <dgm:t>
        <a:bodyPr/>
        <a:lstStyle/>
        <a:p>
          <a:endParaRPr lang="en-US"/>
        </a:p>
      </dgm:t>
    </dgm:pt>
    <dgm:pt modelId="{6E19D94D-A146-2743-A922-85DF449AF9C9}" type="sibTrans" cxnId="{88C331FA-1FB4-D841-8026-04929D5A4BEA}">
      <dgm:prSet/>
      <dgm:spPr/>
      <dgm:t>
        <a:bodyPr/>
        <a:lstStyle/>
        <a:p>
          <a:endParaRPr lang="en-US"/>
        </a:p>
      </dgm:t>
    </dgm:pt>
    <dgm:pt modelId="{28BD9C92-8EF7-F745-91B5-50114DA45FD9}">
      <dgm:prSet phldrT="[Text]"/>
      <dgm:spPr/>
      <dgm:t>
        <a:bodyPr/>
        <a:lstStyle/>
        <a:p>
          <a:r>
            <a:rPr lang="en-US" dirty="0" smtClean="0"/>
            <a:t>Graduate school</a:t>
          </a:r>
          <a:endParaRPr lang="en-US" dirty="0"/>
        </a:p>
      </dgm:t>
    </dgm:pt>
    <dgm:pt modelId="{E2233FB2-1E5E-F049-BB7F-A025FB682651}" type="parTrans" cxnId="{6527759B-1B6C-9044-85C1-69E70425EFF9}">
      <dgm:prSet/>
      <dgm:spPr/>
      <dgm:t>
        <a:bodyPr/>
        <a:lstStyle/>
        <a:p>
          <a:endParaRPr lang="en-US"/>
        </a:p>
      </dgm:t>
    </dgm:pt>
    <dgm:pt modelId="{F74333E6-909C-DD4F-BB3F-7E196E078602}" type="sibTrans" cxnId="{6527759B-1B6C-9044-85C1-69E70425EFF9}">
      <dgm:prSet/>
      <dgm:spPr/>
      <dgm:t>
        <a:bodyPr/>
        <a:lstStyle/>
        <a:p>
          <a:endParaRPr lang="en-US"/>
        </a:p>
      </dgm:t>
    </dgm:pt>
    <dgm:pt modelId="{519D107A-7476-3841-92D2-531A19CD55D5}">
      <dgm:prSet phldrT="[Text]"/>
      <dgm:spPr/>
      <dgm:t>
        <a:bodyPr/>
        <a:lstStyle/>
        <a:p>
          <a:r>
            <a:rPr lang="en-US" dirty="0" smtClean="0"/>
            <a:t>Secure medical placement</a:t>
          </a:r>
          <a:endParaRPr lang="en-US" dirty="0"/>
        </a:p>
      </dgm:t>
    </dgm:pt>
    <dgm:pt modelId="{46DAA5EA-0CFE-EB42-B88B-5ACE6006471B}" type="parTrans" cxnId="{85F89EAC-AB8C-BA4B-8AFD-EB129137BFF3}">
      <dgm:prSet/>
      <dgm:spPr/>
      <dgm:t>
        <a:bodyPr/>
        <a:lstStyle/>
        <a:p>
          <a:endParaRPr lang="en-US"/>
        </a:p>
      </dgm:t>
    </dgm:pt>
    <dgm:pt modelId="{25A14F22-5A02-1E4B-93A8-9E246E3A06A1}" type="sibTrans" cxnId="{85F89EAC-AB8C-BA4B-8AFD-EB129137BFF3}">
      <dgm:prSet/>
      <dgm:spPr/>
      <dgm:t>
        <a:bodyPr/>
        <a:lstStyle/>
        <a:p>
          <a:endParaRPr lang="en-US"/>
        </a:p>
      </dgm:t>
    </dgm:pt>
    <dgm:pt modelId="{42AD16D1-40B6-0143-8B44-E43D63D70AD7}">
      <dgm:prSet phldrT="[Text]"/>
      <dgm:spPr/>
      <dgm:t>
        <a:bodyPr/>
        <a:lstStyle/>
        <a:p>
          <a:r>
            <a:rPr lang="en-US" dirty="0" smtClean="0"/>
            <a:t>Work study in a medical setting</a:t>
          </a:r>
          <a:endParaRPr lang="en-US" dirty="0"/>
        </a:p>
      </dgm:t>
    </dgm:pt>
    <dgm:pt modelId="{1FC58548-CE62-3D43-B77D-3BAD9CD7841C}" type="parTrans" cxnId="{49DBD95A-18AE-EC45-9C0E-E4CF0E27B83E}">
      <dgm:prSet/>
      <dgm:spPr/>
      <dgm:t>
        <a:bodyPr/>
        <a:lstStyle/>
        <a:p>
          <a:endParaRPr lang="en-US"/>
        </a:p>
      </dgm:t>
    </dgm:pt>
    <dgm:pt modelId="{7475A191-48EC-7344-9F2A-9C5150B1AE58}" type="sibTrans" cxnId="{49DBD95A-18AE-EC45-9C0E-E4CF0E27B83E}">
      <dgm:prSet/>
      <dgm:spPr/>
      <dgm:t>
        <a:bodyPr/>
        <a:lstStyle/>
        <a:p>
          <a:endParaRPr lang="en-US"/>
        </a:p>
      </dgm:t>
    </dgm:pt>
    <dgm:pt modelId="{833E4F31-3D77-BC4E-8166-9B6EB01C3782}">
      <dgm:prSet phldrT="[Text]"/>
      <dgm:spPr/>
      <dgm:t>
        <a:bodyPr/>
        <a:lstStyle/>
        <a:p>
          <a:r>
            <a:rPr lang="en-US" dirty="0" smtClean="0"/>
            <a:t>Take charge of our own professional development </a:t>
          </a:r>
          <a:endParaRPr lang="en-US" dirty="0"/>
        </a:p>
      </dgm:t>
    </dgm:pt>
    <dgm:pt modelId="{BDA06C05-0723-AB4C-8D97-4A6D1591F3D7}" type="parTrans" cxnId="{002E333D-9DA4-9246-BDFB-B5AF2934462B}">
      <dgm:prSet/>
      <dgm:spPr/>
      <dgm:t>
        <a:bodyPr/>
        <a:lstStyle/>
        <a:p>
          <a:endParaRPr lang="en-US"/>
        </a:p>
      </dgm:t>
    </dgm:pt>
    <dgm:pt modelId="{8FC98641-2F3C-624D-ABA3-03A5FC8C0EF3}" type="sibTrans" cxnId="{002E333D-9DA4-9246-BDFB-B5AF2934462B}">
      <dgm:prSet/>
      <dgm:spPr/>
      <dgm:t>
        <a:bodyPr/>
        <a:lstStyle/>
        <a:p>
          <a:endParaRPr lang="en-US"/>
        </a:p>
      </dgm:t>
    </dgm:pt>
    <dgm:pt modelId="{9C153CB0-738F-B848-8114-A54A6B703488}">
      <dgm:prSet phldrT="[Text]"/>
      <dgm:spPr/>
      <dgm:t>
        <a:bodyPr/>
        <a:lstStyle/>
        <a:p>
          <a:r>
            <a:rPr lang="en-US" dirty="0" smtClean="0"/>
            <a:t>Read medical based journals</a:t>
          </a:r>
          <a:endParaRPr lang="en-US" dirty="0"/>
        </a:p>
      </dgm:t>
    </dgm:pt>
    <dgm:pt modelId="{5A5CFF46-1D84-4343-8647-54A19ADE8D09}" type="parTrans" cxnId="{01AFFCD4-DCDB-9D41-B0C7-8C5272B91E94}">
      <dgm:prSet/>
      <dgm:spPr/>
      <dgm:t>
        <a:bodyPr/>
        <a:lstStyle/>
        <a:p>
          <a:endParaRPr lang="en-US"/>
        </a:p>
      </dgm:t>
    </dgm:pt>
    <dgm:pt modelId="{70D1B210-5046-F847-91EC-7209F75233AF}" type="sibTrans" cxnId="{01AFFCD4-DCDB-9D41-B0C7-8C5272B91E94}">
      <dgm:prSet/>
      <dgm:spPr/>
      <dgm:t>
        <a:bodyPr/>
        <a:lstStyle/>
        <a:p>
          <a:endParaRPr lang="en-US"/>
        </a:p>
      </dgm:t>
    </dgm:pt>
    <dgm:pt modelId="{947595AE-D328-084B-BB1B-6E74DA49FAC9}">
      <dgm:prSet phldrT="[Text]"/>
      <dgm:spPr/>
      <dgm:t>
        <a:bodyPr/>
        <a:lstStyle/>
        <a:p>
          <a:r>
            <a:rPr lang="en-US" dirty="0" smtClean="0"/>
            <a:t>Attend CEU course</a:t>
          </a:r>
          <a:endParaRPr lang="en-US" dirty="0"/>
        </a:p>
      </dgm:t>
    </dgm:pt>
    <dgm:pt modelId="{5D6B8A6E-B54A-7A45-BE9B-3F4DD45D490B}" type="parTrans" cxnId="{1F03DFB6-AFD6-894E-8413-1B2446FFA28A}">
      <dgm:prSet/>
      <dgm:spPr/>
    </dgm:pt>
    <dgm:pt modelId="{5FA4DE11-4E7A-9A4F-8DE1-3FE0615F4DF7}" type="sibTrans" cxnId="{1F03DFB6-AFD6-894E-8413-1B2446FFA28A}">
      <dgm:prSet/>
      <dgm:spPr/>
    </dgm:pt>
    <dgm:pt modelId="{325667C5-E3F2-C448-8BBB-47C1D255EED2}">
      <dgm:prSet phldrT="[Text]"/>
      <dgm:spPr/>
      <dgm:t>
        <a:bodyPr/>
        <a:lstStyle/>
        <a:p>
          <a:r>
            <a:rPr lang="en-US" dirty="0" smtClean="0"/>
            <a:t>Volunteer in medical settings</a:t>
          </a:r>
          <a:endParaRPr lang="en-US" dirty="0"/>
        </a:p>
      </dgm:t>
    </dgm:pt>
    <dgm:pt modelId="{C6F8C607-10E4-4B4B-9CD3-CA9C913612DE}" type="parTrans" cxnId="{6DA1C23B-DDD3-124E-8CD0-3DF112570E2E}">
      <dgm:prSet/>
      <dgm:spPr/>
    </dgm:pt>
    <dgm:pt modelId="{4EFEED5A-D913-C24A-AEEB-9B69462C2A58}" type="sibTrans" cxnId="{6DA1C23B-DDD3-124E-8CD0-3DF112570E2E}">
      <dgm:prSet/>
      <dgm:spPr/>
    </dgm:pt>
    <dgm:pt modelId="{7604E18B-FDC2-C54F-8155-3560B277E9B8}" type="pres">
      <dgm:prSet presAssocID="{58EA308D-960B-9744-8BB6-22596B690B5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95EFB9-1CA1-6841-9715-2F51963A973C}" type="pres">
      <dgm:prSet presAssocID="{0EEBBA55-75FF-944E-A9CF-ADEA2DA65626}" presName="compNode" presStyleCnt="0"/>
      <dgm:spPr/>
    </dgm:pt>
    <dgm:pt modelId="{F9D961EA-E0C7-DA40-AA4B-3642B5190E78}" type="pres">
      <dgm:prSet presAssocID="{0EEBBA55-75FF-944E-A9CF-ADEA2DA65626}" presName="aNode" presStyleLbl="bgShp" presStyleIdx="0" presStyleCnt="3"/>
      <dgm:spPr/>
      <dgm:t>
        <a:bodyPr/>
        <a:lstStyle/>
        <a:p>
          <a:endParaRPr lang="en-US"/>
        </a:p>
      </dgm:t>
    </dgm:pt>
    <dgm:pt modelId="{1CA7ECC6-678B-474A-919E-50C0B768AE63}" type="pres">
      <dgm:prSet presAssocID="{0EEBBA55-75FF-944E-A9CF-ADEA2DA65626}" presName="textNode" presStyleLbl="bgShp" presStyleIdx="0" presStyleCnt="3"/>
      <dgm:spPr/>
      <dgm:t>
        <a:bodyPr/>
        <a:lstStyle/>
        <a:p>
          <a:endParaRPr lang="en-US"/>
        </a:p>
      </dgm:t>
    </dgm:pt>
    <dgm:pt modelId="{D362C66F-530A-284F-BDA5-E604824E76F0}" type="pres">
      <dgm:prSet presAssocID="{0EEBBA55-75FF-944E-A9CF-ADEA2DA65626}" presName="compChildNode" presStyleCnt="0"/>
      <dgm:spPr/>
    </dgm:pt>
    <dgm:pt modelId="{E96D38D5-DE1E-A24E-8104-155AAE2E6A9F}" type="pres">
      <dgm:prSet presAssocID="{0EEBBA55-75FF-944E-A9CF-ADEA2DA65626}" presName="theInnerList" presStyleCnt="0"/>
      <dgm:spPr/>
    </dgm:pt>
    <dgm:pt modelId="{03B19F84-80D0-FF4D-ADC3-CBAEE3402D98}" type="pres">
      <dgm:prSet presAssocID="{A8E79982-F63F-0446-9562-D127D8CB401E}" presName="child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A40032-FF4F-7B4C-9C6A-E07654CF70D1}" type="pres">
      <dgm:prSet presAssocID="{A8E79982-F63F-0446-9562-D127D8CB401E}" presName="aSpace2" presStyleCnt="0"/>
      <dgm:spPr/>
    </dgm:pt>
    <dgm:pt modelId="{6AC7CA3D-5735-D745-BF15-E4E1F6173905}" type="pres">
      <dgm:prSet presAssocID="{BD29F5BB-83A3-784C-9198-431373B064F7}" presName="child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14B4A9-D532-724D-BD54-610BFB904BD6}" type="pres">
      <dgm:prSet presAssocID="{0EEBBA55-75FF-944E-A9CF-ADEA2DA65626}" presName="aSpace" presStyleCnt="0"/>
      <dgm:spPr/>
    </dgm:pt>
    <dgm:pt modelId="{1C219029-DE2E-D04E-869E-2D8EFFF43678}" type="pres">
      <dgm:prSet presAssocID="{5AEA6D6A-3B12-164D-96A5-387755295FFD}" presName="compNode" presStyleCnt="0"/>
      <dgm:spPr/>
    </dgm:pt>
    <dgm:pt modelId="{DFBCC161-38FE-D048-87C7-137E39783DCC}" type="pres">
      <dgm:prSet presAssocID="{5AEA6D6A-3B12-164D-96A5-387755295FFD}" presName="aNode" presStyleLbl="bgShp" presStyleIdx="1" presStyleCnt="3"/>
      <dgm:spPr/>
      <dgm:t>
        <a:bodyPr/>
        <a:lstStyle/>
        <a:p>
          <a:endParaRPr lang="en-US"/>
        </a:p>
      </dgm:t>
    </dgm:pt>
    <dgm:pt modelId="{592AC8BB-F660-794C-A4F1-7FEC9C00B96D}" type="pres">
      <dgm:prSet presAssocID="{5AEA6D6A-3B12-164D-96A5-387755295FFD}" presName="textNode" presStyleLbl="bgShp" presStyleIdx="1" presStyleCnt="3"/>
      <dgm:spPr/>
      <dgm:t>
        <a:bodyPr/>
        <a:lstStyle/>
        <a:p>
          <a:endParaRPr lang="en-US"/>
        </a:p>
      </dgm:t>
    </dgm:pt>
    <dgm:pt modelId="{102E74BE-4E3C-8547-AB45-AAE2EC4F8256}" type="pres">
      <dgm:prSet presAssocID="{5AEA6D6A-3B12-164D-96A5-387755295FFD}" presName="compChildNode" presStyleCnt="0"/>
      <dgm:spPr/>
    </dgm:pt>
    <dgm:pt modelId="{28B9E6FD-0B70-4D42-B0C2-3CF09FCA1A35}" type="pres">
      <dgm:prSet presAssocID="{5AEA6D6A-3B12-164D-96A5-387755295FFD}" presName="theInnerList" presStyleCnt="0"/>
      <dgm:spPr/>
    </dgm:pt>
    <dgm:pt modelId="{574351D7-4C08-044C-AEC4-98F3EE61DA97}" type="pres">
      <dgm:prSet presAssocID="{9C153CB0-738F-B848-8114-A54A6B703488}" presName="child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6D6F7F-56EE-E54C-B353-BE859AC292CF}" type="pres">
      <dgm:prSet presAssocID="{9C153CB0-738F-B848-8114-A54A6B703488}" presName="aSpace2" presStyleCnt="0"/>
      <dgm:spPr/>
    </dgm:pt>
    <dgm:pt modelId="{41DDD654-1739-B747-B246-40B17BA80601}" type="pres">
      <dgm:prSet presAssocID="{325667C5-E3F2-C448-8BBB-47C1D255EED2}" presName="child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4FEBD1-FE65-BC49-A7CC-3175C1A1B675}" type="pres">
      <dgm:prSet presAssocID="{325667C5-E3F2-C448-8BBB-47C1D255EED2}" presName="aSpace2" presStyleCnt="0"/>
      <dgm:spPr/>
    </dgm:pt>
    <dgm:pt modelId="{AFADB968-DF7E-F14E-A201-2CFB54B3409A}" type="pres">
      <dgm:prSet presAssocID="{947595AE-D328-084B-BB1B-6E74DA49FAC9}" presName="child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82418A-CBA2-274A-86DE-4287BF52D8AA}" type="pres">
      <dgm:prSet presAssocID="{947595AE-D328-084B-BB1B-6E74DA49FAC9}" presName="aSpace2" presStyleCnt="0"/>
      <dgm:spPr/>
    </dgm:pt>
    <dgm:pt modelId="{C512A8BB-B0BE-D14E-8F3E-4BF5F598C3D4}" type="pres">
      <dgm:prSet presAssocID="{833E4F31-3D77-BC4E-8166-9B6EB01C3782}" presName="child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677CD-EF9C-984B-A947-32BD3D764CB3}" type="pres">
      <dgm:prSet presAssocID="{833E4F31-3D77-BC4E-8166-9B6EB01C3782}" presName="aSpace2" presStyleCnt="0"/>
      <dgm:spPr/>
    </dgm:pt>
    <dgm:pt modelId="{048DB602-4F7E-AA45-BD1B-C324C1A531C2}" type="pres">
      <dgm:prSet presAssocID="{04061B34-FE9C-0C47-99FE-096B5AC43679}" presName="child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76500-4352-E146-9B61-5E46CA82E3A4}" type="pres">
      <dgm:prSet presAssocID="{5AEA6D6A-3B12-164D-96A5-387755295FFD}" presName="aSpace" presStyleCnt="0"/>
      <dgm:spPr/>
    </dgm:pt>
    <dgm:pt modelId="{180AA05C-404A-7245-BAAE-DF7A91D63028}" type="pres">
      <dgm:prSet presAssocID="{28BD9C92-8EF7-F745-91B5-50114DA45FD9}" presName="compNode" presStyleCnt="0"/>
      <dgm:spPr/>
    </dgm:pt>
    <dgm:pt modelId="{0CCB5FF0-98EA-5F4F-A26E-AC9EA6FEE43B}" type="pres">
      <dgm:prSet presAssocID="{28BD9C92-8EF7-F745-91B5-50114DA45FD9}" presName="aNode" presStyleLbl="bgShp" presStyleIdx="2" presStyleCnt="3"/>
      <dgm:spPr/>
      <dgm:t>
        <a:bodyPr/>
        <a:lstStyle/>
        <a:p>
          <a:endParaRPr lang="en-US"/>
        </a:p>
      </dgm:t>
    </dgm:pt>
    <dgm:pt modelId="{AEB24AA5-7BF3-5A47-BE71-65B5405F88C8}" type="pres">
      <dgm:prSet presAssocID="{28BD9C92-8EF7-F745-91B5-50114DA45FD9}" presName="textNode" presStyleLbl="bgShp" presStyleIdx="2" presStyleCnt="3"/>
      <dgm:spPr/>
      <dgm:t>
        <a:bodyPr/>
        <a:lstStyle/>
        <a:p>
          <a:endParaRPr lang="en-US"/>
        </a:p>
      </dgm:t>
    </dgm:pt>
    <dgm:pt modelId="{2D3BB542-50E9-AA41-9E77-BAAA97FC7A16}" type="pres">
      <dgm:prSet presAssocID="{28BD9C92-8EF7-F745-91B5-50114DA45FD9}" presName="compChildNode" presStyleCnt="0"/>
      <dgm:spPr/>
    </dgm:pt>
    <dgm:pt modelId="{1B6B167D-16DF-2D44-86EF-551531E701EB}" type="pres">
      <dgm:prSet presAssocID="{28BD9C92-8EF7-F745-91B5-50114DA45FD9}" presName="theInnerList" presStyleCnt="0"/>
      <dgm:spPr/>
    </dgm:pt>
    <dgm:pt modelId="{267FFAF3-6396-6646-AFD3-0EA4A13145D5}" type="pres">
      <dgm:prSet presAssocID="{519D107A-7476-3841-92D2-531A19CD55D5}" presName="child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B3444F-B48E-6B49-B181-68E1DACC4F95}" type="pres">
      <dgm:prSet presAssocID="{519D107A-7476-3841-92D2-531A19CD55D5}" presName="aSpace2" presStyleCnt="0"/>
      <dgm:spPr/>
    </dgm:pt>
    <dgm:pt modelId="{52B46F11-E522-1840-8720-7BA1CFFFEBCF}" type="pres">
      <dgm:prSet presAssocID="{42AD16D1-40B6-0143-8B44-E43D63D70AD7}" presName="child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E496FB-2EF4-DF4C-9013-A48CC9F37BAA}" type="presOf" srcId="{42AD16D1-40B6-0143-8B44-E43D63D70AD7}" destId="{52B46F11-E522-1840-8720-7BA1CFFFEBCF}" srcOrd="0" destOrd="0" presId="urn:microsoft.com/office/officeart/2005/8/layout/lProcess2"/>
    <dgm:cxn modelId="{68608C11-99C5-6045-8186-C890C566A5E8}" type="presOf" srcId="{5AEA6D6A-3B12-164D-96A5-387755295FFD}" destId="{592AC8BB-F660-794C-A4F1-7FEC9C00B96D}" srcOrd="1" destOrd="0" presId="urn:microsoft.com/office/officeart/2005/8/layout/lProcess2"/>
    <dgm:cxn modelId="{59002544-A5CD-3D44-9D89-C46E8ED002C1}" type="presOf" srcId="{04061B34-FE9C-0C47-99FE-096B5AC43679}" destId="{048DB602-4F7E-AA45-BD1B-C324C1A531C2}" srcOrd="0" destOrd="0" presId="urn:microsoft.com/office/officeart/2005/8/layout/lProcess2"/>
    <dgm:cxn modelId="{1F03DFB6-AFD6-894E-8413-1B2446FFA28A}" srcId="{5AEA6D6A-3B12-164D-96A5-387755295FFD}" destId="{947595AE-D328-084B-BB1B-6E74DA49FAC9}" srcOrd="2" destOrd="0" parTransId="{5D6B8A6E-B54A-7A45-BE9B-3F4DD45D490B}" sibTransId="{5FA4DE11-4E7A-9A4F-8DE1-3FE0615F4DF7}"/>
    <dgm:cxn modelId="{6DA1C23B-DDD3-124E-8CD0-3DF112570E2E}" srcId="{5AEA6D6A-3B12-164D-96A5-387755295FFD}" destId="{325667C5-E3F2-C448-8BBB-47C1D255EED2}" srcOrd="1" destOrd="0" parTransId="{C6F8C607-10E4-4B4B-9CD3-CA9C913612DE}" sibTransId="{4EFEED5A-D913-C24A-AEEB-9B69462C2A58}"/>
    <dgm:cxn modelId="{6527759B-1B6C-9044-85C1-69E70425EFF9}" srcId="{58EA308D-960B-9744-8BB6-22596B690B5C}" destId="{28BD9C92-8EF7-F745-91B5-50114DA45FD9}" srcOrd="2" destOrd="0" parTransId="{E2233FB2-1E5E-F049-BB7F-A025FB682651}" sibTransId="{F74333E6-909C-DD4F-BB3F-7E196E078602}"/>
    <dgm:cxn modelId="{85F89EAC-AB8C-BA4B-8AFD-EB129137BFF3}" srcId="{28BD9C92-8EF7-F745-91B5-50114DA45FD9}" destId="{519D107A-7476-3841-92D2-531A19CD55D5}" srcOrd="0" destOrd="0" parTransId="{46DAA5EA-0CFE-EB42-B88B-5ACE6006471B}" sibTransId="{25A14F22-5A02-1E4B-93A8-9E246E3A06A1}"/>
    <dgm:cxn modelId="{14063E96-840B-F644-B90D-152CA8014B0B}" type="presOf" srcId="{0EEBBA55-75FF-944E-A9CF-ADEA2DA65626}" destId="{F9D961EA-E0C7-DA40-AA4B-3642B5190E78}" srcOrd="0" destOrd="0" presId="urn:microsoft.com/office/officeart/2005/8/layout/lProcess2"/>
    <dgm:cxn modelId="{F2414814-995D-584E-B82F-788E5A115A36}" type="presOf" srcId="{58EA308D-960B-9744-8BB6-22596B690B5C}" destId="{7604E18B-FDC2-C54F-8155-3560B277E9B8}" srcOrd="0" destOrd="0" presId="urn:microsoft.com/office/officeart/2005/8/layout/lProcess2"/>
    <dgm:cxn modelId="{0FC7C182-0ADA-DB42-B39C-320ED7F6B2EF}" type="presOf" srcId="{5AEA6D6A-3B12-164D-96A5-387755295FFD}" destId="{DFBCC161-38FE-D048-87C7-137E39783DCC}" srcOrd="0" destOrd="0" presId="urn:microsoft.com/office/officeart/2005/8/layout/lProcess2"/>
    <dgm:cxn modelId="{3DF4102F-9320-A940-8838-506D0915691A}" type="presOf" srcId="{0EEBBA55-75FF-944E-A9CF-ADEA2DA65626}" destId="{1CA7ECC6-678B-474A-919E-50C0B768AE63}" srcOrd="1" destOrd="0" presId="urn:microsoft.com/office/officeart/2005/8/layout/lProcess2"/>
    <dgm:cxn modelId="{7799D88F-CEA8-7843-9E96-37AD7F3A7222}" type="presOf" srcId="{9C153CB0-738F-B848-8114-A54A6B703488}" destId="{574351D7-4C08-044C-AEC4-98F3EE61DA97}" srcOrd="0" destOrd="0" presId="urn:microsoft.com/office/officeart/2005/8/layout/lProcess2"/>
    <dgm:cxn modelId="{88C331FA-1FB4-D841-8026-04929D5A4BEA}" srcId="{5AEA6D6A-3B12-164D-96A5-387755295FFD}" destId="{04061B34-FE9C-0C47-99FE-096B5AC43679}" srcOrd="4" destOrd="0" parTransId="{5418751E-191F-DA44-A140-8CCE8D27CB3D}" sibTransId="{6E19D94D-A146-2743-A922-85DF449AF9C9}"/>
    <dgm:cxn modelId="{AF299FFE-DF75-3842-BEE0-1FA7217CAC83}" srcId="{58EA308D-960B-9744-8BB6-22596B690B5C}" destId="{5AEA6D6A-3B12-164D-96A5-387755295FFD}" srcOrd="1" destOrd="0" parTransId="{47F2660A-818A-F44D-A88D-D8197F0851E9}" sibTransId="{04A2C26C-6158-0F41-A8AA-0F3623911176}"/>
    <dgm:cxn modelId="{E5940E37-5DC4-FF4F-A14B-39CE19819F8A}" type="presOf" srcId="{833E4F31-3D77-BC4E-8166-9B6EB01C3782}" destId="{C512A8BB-B0BE-D14E-8F3E-4BF5F598C3D4}" srcOrd="0" destOrd="0" presId="urn:microsoft.com/office/officeart/2005/8/layout/lProcess2"/>
    <dgm:cxn modelId="{49DBD95A-18AE-EC45-9C0E-E4CF0E27B83E}" srcId="{28BD9C92-8EF7-F745-91B5-50114DA45FD9}" destId="{42AD16D1-40B6-0143-8B44-E43D63D70AD7}" srcOrd="1" destOrd="0" parTransId="{1FC58548-CE62-3D43-B77D-3BAD9CD7841C}" sibTransId="{7475A191-48EC-7344-9F2A-9C5150B1AE58}"/>
    <dgm:cxn modelId="{B43DFD36-F62C-494E-8714-56FE8905BEEA}" type="presOf" srcId="{28BD9C92-8EF7-F745-91B5-50114DA45FD9}" destId="{AEB24AA5-7BF3-5A47-BE71-65B5405F88C8}" srcOrd="1" destOrd="0" presId="urn:microsoft.com/office/officeart/2005/8/layout/lProcess2"/>
    <dgm:cxn modelId="{7577D501-5A3D-C848-8824-E511127EFC97}" type="presOf" srcId="{947595AE-D328-084B-BB1B-6E74DA49FAC9}" destId="{AFADB968-DF7E-F14E-A201-2CFB54B3409A}" srcOrd="0" destOrd="0" presId="urn:microsoft.com/office/officeart/2005/8/layout/lProcess2"/>
    <dgm:cxn modelId="{002E333D-9DA4-9246-BDFB-B5AF2934462B}" srcId="{5AEA6D6A-3B12-164D-96A5-387755295FFD}" destId="{833E4F31-3D77-BC4E-8166-9B6EB01C3782}" srcOrd="3" destOrd="0" parTransId="{BDA06C05-0723-AB4C-8D97-4A6D1591F3D7}" sibTransId="{8FC98641-2F3C-624D-ABA3-03A5FC8C0EF3}"/>
    <dgm:cxn modelId="{D29F5734-D953-2A4F-8802-57029E83B7FC}" type="presOf" srcId="{BD29F5BB-83A3-784C-9198-431373B064F7}" destId="{6AC7CA3D-5735-D745-BF15-E4E1F6173905}" srcOrd="0" destOrd="0" presId="urn:microsoft.com/office/officeart/2005/8/layout/lProcess2"/>
    <dgm:cxn modelId="{031D6D08-2078-BF4A-A13B-25F54A35C71D}" srcId="{0EEBBA55-75FF-944E-A9CF-ADEA2DA65626}" destId="{A8E79982-F63F-0446-9562-D127D8CB401E}" srcOrd="0" destOrd="0" parTransId="{CEE06CEF-E9EA-1143-87D9-B39CABC24C23}" sibTransId="{5EDF81FE-FC7F-8D49-BF25-9B2578ED13FB}"/>
    <dgm:cxn modelId="{01AFFCD4-DCDB-9D41-B0C7-8C5272B91E94}" srcId="{5AEA6D6A-3B12-164D-96A5-387755295FFD}" destId="{9C153CB0-738F-B848-8114-A54A6B703488}" srcOrd="0" destOrd="0" parTransId="{5A5CFF46-1D84-4343-8647-54A19ADE8D09}" sibTransId="{70D1B210-5046-F847-91EC-7209F75233AF}"/>
    <dgm:cxn modelId="{DEDF101A-DEA3-674F-8E5C-66C039965857}" type="presOf" srcId="{519D107A-7476-3841-92D2-531A19CD55D5}" destId="{267FFAF3-6396-6646-AFD3-0EA4A13145D5}" srcOrd="0" destOrd="0" presId="urn:microsoft.com/office/officeart/2005/8/layout/lProcess2"/>
    <dgm:cxn modelId="{D471BDAD-D433-564D-BF08-D06A4B698F4B}" srcId="{0EEBBA55-75FF-944E-A9CF-ADEA2DA65626}" destId="{BD29F5BB-83A3-784C-9198-431373B064F7}" srcOrd="1" destOrd="0" parTransId="{E70870DE-0A49-2140-9492-0B6B60614A7C}" sibTransId="{619338FF-10D7-BB4F-A062-2F89F6C5F5CE}"/>
    <dgm:cxn modelId="{56A16ABB-14D6-0045-83AB-F345270B868B}" srcId="{58EA308D-960B-9744-8BB6-22596B690B5C}" destId="{0EEBBA55-75FF-944E-A9CF-ADEA2DA65626}" srcOrd="0" destOrd="0" parTransId="{F50ED593-473B-7C49-8366-F47D9A639BDC}" sibTransId="{2F5A875B-802E-0E4E-A771-DE927C161CA7}"/>
    <dgm:cxn modelId="{476B2AD2-55AD-6E4E-9C7C-6D77F9C9931A}" type="presOf" srcId="{28BD9C92-8EF7-F745-91B5-50114DA45FD9}" destId="{0CCB5FF0-98EA-5F4F-A26E-AC9EA6FEE43B}" srcOrd="0" destOrd="0" presId="urn:microsoft.com/office/officeart/2005/8/layout/lProcess2"/>
    <dgm:cxn modelId="{B0F30776-849C-884A-8E2D-7FC8D302FA69}" type="presOf" srcId="{A8E79982-F63F-0446-9562-D127D8CB401E}" destId="{03B19F84-80D0-FF4D-ADC3-CBAEE3402D98}" srcOrd="0" destOrd="0" presId="urn:microsoft.com/office/officeart/2005/8/layout/lProcess2"/>
    <dgm:cxn modelId="{861B9ADA-BE73-8046-AC72-77197E8C2DC4}" type="presOf" srcId="{325667C5-E3F2-C448-8BBB-47C1D255EED2}" destId="{41DDD654-1739-B747-B246-40B17BA80601}" srcOrd="0" destOrd="0" presId="urn:microsoft.com/office/officeart/2005/8/layout/lProcess2"/>
    <dgm:cxn modelId="{85A5C5D1-5D84-FE4A-9928-1C620A8FE2FE}" type="presParOf" srcId="{7604E18B-FDC2-C54F-8155-3560B277E9B8}" destId="{8995EFB9-1CA1-6841-9715-2F51963A973C}" srcOrd="0" destOrd="0" presId="urn:microsoft.com/office/officeart/2005/8/layout/lProcess2"/>
    <dgm:cxn modelId="{1DB93E15-28DE-B848-94A7-6D745E51F9B4}" type="presParOf" srcId="{8995EFB9-1CA1-6841-9715-2F51963A973C}" destId="{F9D961EA-E0C7-DA40-AA4B-3642B5190E78}" srcOrd="0" destOrd="0" presId="urn:microsoft.com/office/officeart/2005/8/layout/lProcess2"/>
    <dgm:cxn modelId="{38401398-4A71-794B-B29F-3227B4F8FAB7}" type="presParOf" srcId="{8995EFB9-1CA1-6841-9715-2F51963A973C}" destId="{1CA7ECC6-678B-474A-919E-50C0B768AE63}" srcOrd="1" destOrd="0" presId="urn:microsoft.com/office/officeart/2005/8/layout/lProcess2"/>
    <dgm:cxn modelId="{2E199F7C-2446-1941-A3F3-05B650073473}" type="presParOf" srcId="{8995EFB9-1CA1-6841-9715-2F51963A973C}" destId="{D362C66F-530A-284F-BDA5-E604824E76F0}" srcOrd="2" destOrd="0" presId="urn:microsoft.com/office/officeart/2005/8/layout/lProcess2"/>
    <dgm:cxn modelId="{866A2AFE-7C33-0D4D-8944-05AED8C76082}" type="presParOf" srcId="{D362C66F-530A-284F-BDA5-E604824E76F0}" destId="{E96D38D5-DE1E-A24E-8104-155AAE2E6A9F}" srcOrd="0" destOrd="0" presId="urn:microsoft.com/office/officeart/2005/8/layout/lProcess2"/>
    <dgm:cxn modelId="{1E67091C-0DED-D643-AC90-13006310A00B}" type="presParOf" srcId="{E96D38D5-DE1E-A24E-8104-155AAE2E6A9F}" destId="{03B19F84-80D0-FF4D-ADC3-CBAEE3402D98}" srcOrd="0" destOrd="0" presId="urn:microsoft.com/office/officeart/2005/8/layout/lProcess2"/>
    <dgm:cxn modelId="{2A30DB3A-8348-6F4E-AFB2-3968203200C0}" type="presParOf" srcId="{E96D38D5-DE1E-A24E-8104-155AAE2E6A9F}" destId="{BCA40032-FF4F-7B4C-9C6A-E07654CF70D1}" srcOrd="1" destOrd="0" presId="urn:microsoft.com/office/officeart/2005/8/layout/lProcess2"/>
    <dgm:cxn modelId="{F9FE9E54-73D6-0C47-8527-0C1EA4DC4856}" type="presParOf" srcId="{E96D38D5-DE1E-A24E-8104-155AAE2E6A9F}" destId="{6AC7CA3D-5735-D745-BF15-E4E1F6173905}" srcOrd="2" destOrd="0" presId="urn:microsoft.com/office/officeart/2005/8/layout/lProcess2"/>
    <dgm:cxn modelId="{DDF2FC69-BA91-8149-AC26-D80A4BAD334A}" type="presParOf" srcId="{7604E18B-FDC2-C54F-8155-3560B277E9B8}" destId="{EA14B4A9-D532-724D-BD54-610BFB904BD6}" srcOrd="1" destOrd="0" presId="urn:microsoft.com/office/officeart/2005/8/layout/lProcess2"/>
    <dgm:cxn modelId="{92C9A19B-0881-9942-AFA5-1BC4940DA54C}" type="presParOf" srcId="{7604E18B-FDC2-C54F-8155-3560B277E9B8}" destId="{1C219029-DE2E-D04E-869E-2D8EFFF43678}" srcOrd="2" destOrd="0" presId="urn:microsoft.com/office/officeart/2005/8/layout/lProcess2"/>
    <dgm:cxn modelId="{873F40D7-7289-C343-A78D-A0FD048D0B3D}" type="presParOf" srcId="{1C219029-DE2E-D04E-869E-2D8EFFF43678}" destId="{DFBCC161-38FE-D048-87C7-137E39783DCC}" srcOrd="0" destOrd="0" presId="urn:microsoft.com/office/officeart/2005/8/layout/lProcess2"/>
    <dgm:cxn modelId="{3D6A9B4D-8D09-1943-B1EA-4738E8B4199D}" type="presParOf" srcId="{1C219029-DE2E-D04E-869E-2D8EFFF43678}" destId="{592AC8BB-F660-794C-A4F1-7FEC9C00B96D}" srcOrd="1" destOrd="0" presId="urn:microsoft.com/office/officeart/2005/8/layout/lProcess2"/>
    <dgm:cxn modelId="{EE3E2C25-E4A3-0445-86F5-43B4DFA75588}" type="presParOf" srcId="{1C219029-DE2E-D04E-869E-2D8EFFF43678}" destId="{102E74BE-4E3C-8547-AB45-AAE2EC4F8256}" srcOrd="2" destOrd="0" presId="urn:microsoft.com/office/officeart/2005/8/layout/lProcess2"/>
    <dgm:cxn modelId="{C6485CAB-1F39-1842-83EF-0485F3309459}" type="presParOf" srcId="{102E74BE-4E3C-8547-AB45-AAE2EC4F8256}" destId="{28B9E6FD-0B70-4D42-B0C2-3CF09FCA1A35}" srcOrd="0" destOrd="0" presId="urn:microsoft.com/office/officeart/2005/8/layout/lProcess2"/>
    <dgm:cxn modelId="{E1D70BC2-3845-C043-B174-19BF5CA532BB}" type="presParOf" srcId="{28B9E6FD-0B70-4D42-B0C2-3CF09FCA1A35}" destId="{574351D7-4C08-044C-AEC4-98F3EE61DA97}" srcOrd="0" destOrd="0" presId="urn:microsoft.com/office/officeart/2005/8/layout/lProcess2"/>
    <dgm:cxn modelId="{A426DD39-87E8-C343-85E5-002946FF8B2C}" type="presParOf" srcId="{28B9E6FD-0B70-4D42-B0C2-3CF09FCA1A35}" destId="{4D6D6F7F-56EE-E54C-B353-BE859AC292CF}" srcOrd="1" destOrd="0" presId="urn:microsoft.com/office/officeart/2005/8/layout/lProcess2"/>
    <dgm:cxn modelId="{88AF00D6-17CB-6E40-8112-F5BD1D0839B3}" type="presParOf" srcId="{28B9E6FD-0B70-4D42-B0C2-3CF09FCA1A35}" destId="{41DDD654-1739-B747-B246-40B17BA80601}" srcOrd="2" destOrd="0" presId="urn:microsoft.com/office/officeart/2005/8/layout/lProcess2"/>
    <dgm:cxn modelId="{3E23E7FD-FCAE-6940-821B-C2D1F2291B09}" type="presParOf" srcId="{28B9E6FD-0B70-4D42-B0C2-3CF09FCA1A35}" destId="{D54FEBD1-FE65-BC49-A7CC-3175C1A1B675}" srcOrd="3" destOrd="0" presId="urn:microsoft.com/office/officeart/2005/8/layout/lProcess2"/>
    <dgm:cxn modelId="{F64C4C27-174B-8246-B544-824F7D92832E}" type="presParOf" srcId="{28B9E6FD-0B70-4D42-B0C2-3CF09FCA1A35}" destId="{AFADB968-DF7E-F14E-A201-2CFB54B3409A}" srcOrd="4" destOrd="0" presId="urn:microsoft.com/office/officeart/2005/8/layout/lProcess2"/>
    <dgm:cxn modelId="{5ACD2894-5682-3244-A730-7B498F1B1771}" type="presParOf" srcId="{28B9E6FD-0B70-4D42-B0C2-3CF09FCA1A35}" destId="{D182418A-CBA2-274A-86DE-4287BF52D8AA}" srcOrd="5" destOrd="0" presId="urn:microsoft.com/office/officeart/2005/8/layout/lProcess2"/>
    <dgm:cxn modelId="{165A3180-EB72-0045-BEA3-B923121B5008}" type="presParOf" srcId="{28B9E6FD-0B70-4D42-B0C2-3CF09FCA1A35}" destId="{C512A8BB-B0BE-D14E-8F3E-4BF5F598C3D4}" srcOrd="6" destOrd="0" presId="urn:microsoft.com/office/officeart/2005/8/layout/lProcess2"/>
    <dgm:cxn modelId="{2D726486-6073-754E-98CE-3C2123909F2D}" type="presParOf" srcId="{28B9E6FD-0B70-4D42-B0C2-3CF09FCA1A35}" destId="{5B3677CD-EF9C-984B-A947-32BD3D764CB3}" srcOrd="7" destOrd="0" presId="urn:microsoft.com/office/officeart/2005/8/layout/lProcess2"/>
    <dgm:cxn modelId="{0E212B6C-473B-8C4F-A74F-3E38E5262452}" type="presParOf" srcId="{28B9E6FD-0B70-4D42-B0C2-3CF09FCA1A35}" destId="{048DB602-4F7E-AA45-BD1B-C324C1A531C2}" srcOrd="8" destOrd="0" presId="urn:microsoft.com/office/officeart/2005/8/layout/lProcess2"/>
    <dgm:cxn modelId="{46988F5E-DE20-8E4E-B540-AA0CCA753A42}" type="presParOf" srcId="{7604E18B-FDC2-C54F-8155-3560B277E9B8}" destId="{47E76500-4352-E146-9B61-5E46CA82E3A4}" srcOrd="3" destOrd="0" presId="urn:microsoft.com/office/officeart/2005/8/layout/lProcess2"/>
    <dgm:cxn modelId="{C690DFA5-3307-7546-9519-F707721EF38C}" type="presParOf" srcId="{7604E18B-FDC2-C54F-8155-3560B277E9B8}" destId="{180AA05C-404A-7245-BAAE-DF7A91D63028}" srcOrd="4" destOrd="0" presId="urn:microsoft.com/office/officeart/2005/8/layout/lProcess2"/>
    <dgm:cxn modelId="{E3E050B1-A2FC-7F4E-9773-96E88953C684}" type="presParOf" srcId="{180AA05C-404A-7245-BAAE-DF7A91D63028}" destId="{0CCB5FF0-98EA-5F4F-A26E-AC9EA6FEE43B}" srcOrd="0" destOrd="0" presId="urn:microsoft.com/office/officeart/2005/8/layout/lProcess2"/>
    <dgm:cxn modelId="{E8FB7910-9E4C-5244-BA64-DFA89F043CDB}" type="presParOf" srcId="{180AA05C-404A-7245-BAAE-DF7A91D63028}" destId="{AEB24AA5-7BF3-5A47-BE71-65B5405F88C8}" srcOrd="1" destOrd="0" presId="urn:microsoft.com/office/officeart/2005/8/layout/lProcess2"/>
    <dgm:cxn modelId="{88AC4890-8469-7F43-BB23-EF2B4B63DE01}" type="presParOf" srcId="{180AA05C-404A-7245-BAAE-DF7A91D63028}" destId="{2D3BB542-50E9-AA41-9E77-BAAA97FC7A16}" srcOrd="2" destOrd="0" presId="urn:microsoft.com/office/officeart/2005/8/layout/lProcess2"/>
    <dgm:cxn modelId="{290CE1E8-6D01-6E42-BD8F-E2AB41167A69}" type="presParOf" srcId="{2D3BB542-50E9-AA41-9E77-BAAA97FC7A16}" destId="{1B6B167D-16DF-2D44-86EF-551531E701EB}" srcOrd="0" destOrd="0" presId="urn:microsoft.com/office/officeart/2005/8/layout/lProcess2"/>
    <dgm:cxn modelId="{FDD484F0-7FA5-884E-963C-C91730283CCD}" type="presParOf" srcId="{1B6B167D-16DF-2D44-86EF-551531E701EB}" destId="{267FFAF3-6396-6646-AFD3-0EA4A13145D5}" srcOrd="0" destOrd="0" presId="urn:microsoft.com/office/officeart/2005/8/layout/lProcess2"/>
    <dgm:cxn modelId="{E1519421-589A-AA49-9584-4370047C2ACE}" type="presParOf" srcId="{1B6B167D-16DF-2D44-86EF-551531E701EB}" destId="{26B3444F-B48E-6B49-B181-68E1DACC4F95}" srcOrd="1" destOrd="0" presId="urn:microsoft.com/office/officeart/2005/8/layout/lProcess2"/>
    <dgm:cxn modelId="{EFF8AAF7-B496-9F4D-87DC-55AE59FE7661}" type="presParOf" srcId="{1B6B167D-16DF-2D44-86EF-551531E701EB}" destId="{52B46F11-E522-1840-8720-7BA1CFFFEBCF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CB7D452-34BB-C54B-9589-957925970635}" type="doc">
      <dgm:prSet loTypeId="urn:microsoft.com/office/officeart/2005/8/layout/arrow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5715AF-8293-F84E-8BAC-DDFCF46A567E}">
      <dgm:prSet/>
      <dgm:spPr/>
      <dgm:t>
        <a:bodyPr/>
        <a:lstStyle/>
        <a:p>
          <a:pPr rtl="0"/>
          <a:r>
            <a:rPr lang="en-US" dirty="0" smtClean="0"/>
            <a:t>PEDIATRIC</a:t>
          </a:r>
          <a:endParaRPr lang="en-US" dirty="0"/>
        </a:p>
      </dgm:t>
    </dgm:pt>
    <dgm:pt modelId="{4DCD6307-8D14-C74D-AFFE-393CE16B7231}" type="parTrans" cxnId="{329C0A30-F3DA-B742-B96B-3294A78B131A}">
      <dgm:prSet/>
      <dgm:spPr/>
      <dgm:t>
        <a:bodyPr/>
        <a:lstStyle/>
        <a:p>
          <a:endParaRPr lang="en-US"/>
        </a:p>
      </dgm:t>
    </dgm:pt>
    <dgm:pt modelId="{D493D465-F15B-114A-9862-9D4BA3F9A488}" type="sibTrans" cxnId="{329C0A30-F3DA-B742-B96B-3294A78B131A}">
      <dgm:prSet/>
      <dgm:spPr/>
      <dgm:t>
        <a:bodyPr/>
        <a:lstStyle/>
        <a:p>
          <a:endParaRPr lang="en-US"/>
        </a:p>
      </dgm:t>
    </dgm:pt>
    <dgm:pt modelId="{8DAE6977-9493-2F42-95B5-C9279FC87232}">
      <dgm:prSet/>
      <dgm:spPr/>
      <dgm:t>
        <a:bodyPr/>
        <a:lstStyle/>
        <a:p>
          <a:pPr rtl="0"/>
          <a:r>
            <a:rPr lang="en-US" dirty="0" smtClean="0"/>
            <a:t>ADULT</a:t>
          </a:r>
          <a:endParaRPr lang="en-US" dirty="0"/>
        </a:p>
      </dgm:t>
    </dgm:pt>
    <dgm:pt modelId="{734D9A8C-0306-AB49-8840-46AFE52B0D13}" type="parTrans" cxnId="{61D3E405-6FFA-D641-A137-6680F1C47F6C}">
      <dgm:prSet/>
      <dgm:spPr/>
      <dgm:t>
        <a:bodyPr/>
        <a:lstStyle/>
        <a:p>
          <a:endParaRPr lang="en-US"/>
        </a:p>
      </dgm:t>
    </dgm:pt>
    <dgm:pt modelId="{D6B89AE9-53A5-2048-BF2A-2D434B9B613E}" type="sibTrans" cxnId="{61D3E405-6FFA-D641-A137-6680F1C47F6C}">
      <dgm:prSet/>
      <dgm:spPr/>
      <dgm:t>
        <a:bodyPr/>
        <a:lstStyle/>
        <a:p>
          <a:endParaRPr lang="en-US"/>
        </a:p>
      </dgm:t>
    </dgm:pt>
    <dgm:pt modelId="{C1D7E235-CD2E-794C-9F05-E9A647354B32}" type="pres">
      <dgm:prSet presAssocID="{8CB7D452-34BB-C54B-9589-95792597063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8BFE36-15DA-9C4E-A204-8597045337E6}" type="pres">
      <dgm:prSet presAssocID="{8A5715AF-8293-F84E-8BAC-DDFCF46A567E}" presName="arrow" presStyleLbl="node1" presStyleIdx="0" presStyleCnt="2" custRadScaleRad="100242" custRadScaleInc="21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D457EB-DD7D-6542-9E7D-4102FA187911}" type="pres">
      <dgm:prSet presAssocID="{8DAE6977-9493-2F42-95B5-C9279FC87232}" presName="arrow" presStyleLbl="node1" presStyleIdx="1" presStyleCnt="2" custRadScaleRad="100242" custRadScaleInc="-21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D3E405-6FFA-D641-A137-6680F1C47F6C}" srcId="{8CB7D452-34BB-C54B-9589-957925970635}" destId="{8DAE6977-9493-2F42-95B5-C9279FC87232}" srcOrd="1" destOrd="0" parTransId="{734D9A8C-0306-AB49-8840-46AFE52B0D13}" sibTransId="{D6B89AE9-53A5-2048-BF2A-2D434B9B613E}"/>
    <dgm:cxn modelId="{329C0A30-F3DA-B742-B96B-3294A78B131A}" srcId="{8CB7D452-34BB-C54B-9589-957925970635}" destId="{8A5715AF-8293-F84E-8BAC-DDFCF46A567E}" srcOrd="0" destOrd="0" parTransId="{4DCD6307-8D14-C74D-AFFE-393CE16B7231}" sibTransId="{D493D465-F15B-114A-9862-9D4BA3F9A488}"/>
    <dgm:cxn modelId="{F960C14D-CE9D-0B43-B339-1FA50F1190AA}" type="presOf" srcId="{8A5715AF-8293-F84E-8BAC-DDFCF46A567E}" destId="{CA8BFE36-15DA-9C4E-A204-8597045337E6}" srcOrd="0" destOrd="0" presId="urn:microsoft.com/office/officeart/2005/8/layout/arrow1"/>
    <dgm:cxn modelId="{E95CBFD0-10FF-764E-BD19-018EB00C2EA1}" type="presOf" srcId="{8CB7D452-34BB-C54B-9589-957925970635}" destId="{C1D7E235-CD2E-794C-9F05-E9A647354B32}" srcOrd="0" destOrd="0" presId="urn:microsoft.com/office/officeart/2005/8/layout/arrow1"/>
    <dgm:cxn modelId="{303545B9-1BA0-8A42-8A74-F9C07CB6E1D0}" type="presOf" srcId="{8DAE6977-9493-2F42-95B5-C9279FC87232}" destId="{E0D457EB-DD7D-6542-9E7D-4102FA187911}" srcOrd="0" destOrd="0" presId="urn:microsoft.com/office/officeart/2005/8/layout/arrow1"/>
    <dgm:cxn modelId="{1D88E133-8AFB-184D-BD77-F31CA052EFD7}" type="presParOf" srcId="{C1D7E235-CD2E-794C-9F05-E9A647354B32}" destId="{CA8BFE36-15DA-9C4E-A204-8597045337E6}" srcOrd="0" destOrd="0" presId="urn:microsoft.com/office/officeart/2005/8/layout/arrow1"/>
    <dgm:cxn modelId="{E3C3297E-554A-5F41-BB4F-2184C8778037}" type="presParOf" srcId="{C1D7E235-CD2E-794C-9F05-E9A647354B32}" destId="{E0D457EB-DD7D-6542-9E7D-4102FA187911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03BB52-AFAB-1D42-B91C-4A999C5F46E2}" type="doc">
      <dgm:prSet loTypeId="urn:microsoft.com/office/officeart/2005/8/layout/orgChart1" loCatId="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FD4148F-40A5-FD42-9FE3-3A1DDE530370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Medical </a:t>
          </a:r>
          <a:r>
            <a:rPr lang="en-US" sz="2000" b="1" dirty="0" smtClean="0">
              <a:solidFill>
                <a:schemeClr val="tx1"/>
              </a:solidFill>
            </a:rPr>
            <a:t>Speech-Language </a:t>
          </a:r>
          <a:r>
            <a:rPr lang="en-US" sz="2000" b="1" dirty="0" smtClean="0">
              <a:solidFill>
                <a:schemeClr val="tx1"/>
              </a:solidFill>
            </a:rPr>
            <a:t>Pathology</a:t>
          </a:r>
          <a:endParaRPr lang="en-US" sz="2000" b="1" dirty="0">
            <a:solidFill>
              <a:schemeClr val="tx1"/>
            </a:solidFill>
          </a:endParaRPr>
        </a:p>
      </dgm:t>
    </dgm:pt>
    <dgm:pt modelId="{D6D09003-B168-8448-8914-23C88A375B90}" type="parTrans" cxnId="{EAB4C16A-4630-9C4A-AF67-69C4D449457D}">
      <dgm:prSet/>
      <dgm:spPr/>
      <dgm:t>
        <a:bodyPr/>
        <a:lstStyle/>
        <a:p>
          <a:endParaRPr lang="en-US"/>
        </a:p>
      </dgm:t>
    </dgm:pt>
    <dgm:pt modelId="{86BF1CD3-16F7-2F4F-AB11-7464F667B8CB}" type="sibTrans" cxnId="{EAB4C16A-4630-9C4A-AF67-69C4D449457D}">
      <dgm:prSet/>
      <dgm:spPr/>
      <dgm:t>
        <a:bodyPr/>
        <a:lstStyle/>
        <a:p>
          <a:endParaRPr lang="en-US"/>
        </a:p>
      </dgm:t>
    </dgm:pt>
    <dgm:pt modelId="{59F49F2D-07EF-714B-9EF6-F6B5CF060A16}" type="asst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Adult</a:t>
          </a:r>
          <a:endParaRPr lang="en-US" sz="2000" b="1" dirty="0">
            <a:solidFill>
              <a:schemeClr val="tx1"/>
            </a:solidFill>
          </a:endParaRPr>
        </a:p>
      </dgm:t>
    </dgm:pt>
    <dgm:pt modelId="{46E6A4B4-6BD6-0C49-9FA6-44B4244A409F}" type="parTrans" cxnId="{CECC6726-B3BB-9C43-8168-329C29D83C64}">
      <dgm:prSet/>
      <dgm:spPr/>
      <dgm:t>
        <a:bodyPr/>
        <a:lstStyle/>
        <a:p>
          <a:endParaRPr lang="en-US"/>
        </a:p>
      </dgm:t>
    </dgm:pt>
    <dgm:pt modelId="{9E126AB6-C249-CB4F-8D79-565DB0363A26}" type="sibTrans" cxnId="{CECC6726-B3BB-9C43-8168-329C29D83C64}">
      <dgm:prSet/>
      <dgm:spPr/>
      <dgm:t>
        <a:bodyPr/>
        <a:lstStyle/>
        <a:p>
          <a:endParaRPr lang="en-US"/>
        </a:p>
      </dgm:t>
    </dgm:pt>
    <dgm:pt modelId="{93410FF2-9302-3D45-9B41-52F87D40D300}" type="asst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Inpatient Rehabilitation Hospital</a:t>
          </a:r>
          <a:endParaRPr lang="en-US" sz="1200" b="1" dirty="0">
            <a:solidFill>
              <a:schemeClr val="tx1"/>
            </a:solidFill>
          </a:endParaRPr>
        </a:p>
      </dgm:t>
    </dgm:pt>
    <dgm:pt modelId="{9A6BB63D-9533-3140-9277-23D722809B6B}" type="parTrans" cxnId="{8FACE9FB-81D2-1D49-8C70-FAAECA117FCE}">
      <dgm:prSet/>
      <dgm:spPr/>
      <dgm:t>
        <a:bodyPr/>
        <a:lstStyle/>
        <a:p>
          <a:endParaRPr lang="en-US"/>
        </a:p>
      </dgm:t>
    </dgm:pt>
    <dgm:pt modelId="{1C781490-1B99-7847-939A-26D00B536021}" type="sibTrans" cxnId="{8FACE9FB-81D2-1D49-8C70-FAAECA117FCE}">
      <dgm:prSet/>
      <dgm:spPr/>
      <dgm:t>
        <a:bodyPr/>
        <a:lstStyle/>
        <a:p>
          <a:endParaRPr lang="en-US"/>
        </a:p>
      </dgm:t>
    </dgm:pt>
    <dgm:pt modelId="{A12AEAE1-77D5-3C4D-9069-398EFAA8D1FA}" type="asst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Long Term Acute Care Hospital </a:t>
          </a:r>
          <a:endParaRPr lang="en-US" sz="1200" b="1" dirty="0">
            <a:solidFill>
              <a:schemeClr val="tx1"/>
            </a:solidFill>
          </a:endParaRPr>
        </a:p>
      </dgm:t>
    </dgm:pt>
    <dgm:pt modelId="{527DD53B-F453-6242-B16F-2B7F862EAAD2}" type="parTrans" cxnId="{BFEF4A87-D999-D042-993A-DFC772B2C002}">
      <dgm:prSet/>
      <dgm:spPr/>
      <dgm:t>
        <a:bodyPr/>
        <a:lstStyle/>
        <a:p>
          <a:endParaRPr lang="en-US"/>
        </a:p>
      </dgm:t>
    </dgm:pt>
    <dgm:pt modelId="{0E508B92-6837-7344-9563-720BBC1ADA75}" type="sibTrans" cxnId="{BFEF4A87-D999-D042-993A-DFC772B2C002}">
      <dgm:prSet/>
      <dgm:spPr/>
      <dgm:t>
        <a:bodyPr/>
        <a:lstStyle/>
        <a:p>
          <a:endParaRPr lang="en-US"/>
        </a:p>
      </dgm:t>
    </dgm:pt>
    <dgm:pt modelId="{BC9C9420-ABD0-FB43-BD4C-CB2ADB556983}" type="asst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Skilled Nursing Facility/Nursing Home</a:t>
          </a:r>
          <a:endParaRPr lang="en-US" sz="1200" b="1" dirty="0">
            <a:solidFill>
              <a:schemeClr val="tx1"/>
            </a:solidFill>
          </a:endParaRPr>
        </a:p>
      </dgm:t>
    </dgm:pt>
    <dgm:pt modelId="{3E90506E-F4B8-D743-AA7A-71483F5FDDA5}" type="parTrans" cxnId="{6C206853-1D82-894C-8BB8-09142ACC2D62}">
      <dgm:prSet/>
      <dgm:spPr/>
      <dgm:t>
        <a:bodyPr/>
        <a:lstStyle/>
        <a:p>
          <a:endParaRPr lang="en-US"/>
        </a:p>
      </dgm:t>
    </dgm:pt>
    <dgm:pt modelId="{EED535D9-4923-3B4B-9C05-277342BC3B5D}" type="sibTrans" cxnId="{6C206853-1D82-894C-8BB8-09142ACC2D62}">
      <dgm:prSet/>
      <dgm:spPr/>
      <dgm:t>
        <a:bodyPr/>
        <a:lstStyle/>
        <a:p>
          <a:endParaRPr lang="en-US"/>
        </a:p>
      </dgm:t>
    </dgm:pt>
    <dgm:pt modelId="{53C5F1D2-51BA-8D41-9BF3-DCF6AF9836A4}" type="asst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Outpatient Day Program</a:t>
          </a:r>
          <a:endParaRPr lang="en-US" sz="1200" b="1" dirty="0">
            <a:solidFill>
              <a:schemeClr val="tx1"/>
            </a:solidFill>
          </a:endParaRPr>
        </a:p>
      </dgm:t>
    </dgm:pt>
    <dgm:pt modelId="{E0EDDF8F-A17D-154C-A67C-6B9B81B74AD8}" type="parTrans" cxnId="{F0A95F34-DADB-0A4A-AC68-EA50518E1CDB}">
      <dgm:prSet/>
      <dgm:spPr/>
      <dgm:t>
        <a:bodyPr/>
        <a:lstStyle/>
        <a:p>
          <a:endParaRPr lang="en-US"/>
        </a:p>
      </dgm:t>
    </dgm:pt>
    <dgm:pt modelId="{E1224779-7F52-F948-A95D-43894D654599}" type="sibTrans" cxnId="{F0A95F34-DADB-0A4A-AC68-EA50518E1CDB}">
      <dgm:prSet/>
      <dgm:spPr/>
      <dgm:t>
        <a:bodyPr/>
        <a:lstStyle/>
        <a:p>
          <a:endParaRPr lang="en-US"/>
        </a:p>
      </dgm:t>
    </dgm:pt>
    <dgm:pt modelId="{D8C25690-EC58-3347-B6FE-7B60018CCA85}" type="asst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Home Health</a:t>
          </a:r>
          <a:endParaRPr lang="en-US" sz="1200" b="1" dirty="0">
            <a:solidFill>
              <a:schemeClr val="tx1"/>
            </a:solidFill>
          </a:endParaRPr>
        </a:p>
      </dgm:t>
    </dgm:pt>
    <dgm:pt modelId="{72600E97-A5BE-DD45-B913-08B7B2E34784}" type="parTrans" cxnId="{3C8BDFB6-84A5-DF4A-92E5-AA1ED0D1C1A0}">
      <dgm:prSet/>
      <dgm:spPr/>
      <dgm:t>
        <a:bodyPr/>
        <a:lstStyle/>
        <a:p>
          <a:endParaRPr lang="en-US"/>
        </a:p>
      </dgm:t>
    </dgm:pt>
    <dgm:pt modelId="{BC0739F0-06F2-2743-847E-908FDC0E3154}" type="sibTrans" cxnId="{3C8BDFB6-84A5-DF4A-92E5-AA1ED0D1C1A0}">
      <dgm:prSet/>
      <dgm:spPr/>
      <dgm:t>
        <a:bodyPr/>
        <a:lstStyle/>
        <a:p>
          <a:endParaRPr lang="en-US"/>
        </a:p>
      </dgm:t>
    </dgm:pt>
    <dgm:pt modelId="{142D5B87-D19C-4040-8A0B-1CFB3158BA30}" type="asst">
      <dgm:prSet phldrT="[Text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Outpatient (Traditional)</a:t>
          </a:r>
          <a:endParaRPr lang="en-US" sz="1200" b="1" dirty="0">
            <a:solidFill>
              <a:schemeClr val="tx1"/>
            </a:solidFill>
          </a:endParaRPr>
        </a:p>
      </dgm:t>
    </dgm:pt>
    <dgm:pt modelId="{E5151E7E-D239-134A-84CD-05F0AB4CD21B}" type="parTrans" cxnId="{ECCD5239-EA1A-9E4A-8203-86CF04E81274}">
      <dgm:prSet/>
      <dgm:spPr/>
      <dgm:t>
        <a:bodyPr/>
        <a:lstStyle/>
        <a:p>
          <a:endParaRPr lang="en-US"/>
        </a:p>
      </dgm:t>
    </dgm:pt>
    <dgm:pt modelId="{71C9210F-261E-C246-94FC-A185F3F73115}" type="sibTrans" cxnId="{ECCD5239-EA1A-9E4A-8203-86CF04E81274}">
      <dgm:prSet/>
      <dgm:spPr/>
      <dgm:t>
        <a:bodyPr/>
        <a:lstStyle/>
        <a:p>
          <a:endParaRPr lang="en-US"/>
        </a:p>
      </dgm:t>
    </dgm:pt>
    <dgm:pt modelId="{9ABBEBDC-10AE-C149-9231-5B0E348ECE06}" type="asst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Hospital       (Acute Care)</a:t>
          </a:r>
          <a:endParaRPr lang="en-US" sz="1200" b="1" dirty="0">
            <a:solidFill>
              <a:schemeClr val="tx1"/>
            </a:solidFill>
          </a:endParaRPr>
        </a:p>
      </dgm:t>
    </dgm:pt>
    <dgm:pt modelId="{FF28890C-6AA3-2F4D-8D24-03AA517DB4F6}" type="parTrans" cxnId="{A818EBD5-C841-024A-AD88-F401B0EF2486}">
      <dgm:prSet/>
      <dgm:spPr/>
      <dgm:t>
        <a:bodyPr/>
        <a:lstStyle/>
        <a:p>
          <a:endParaRPr lang="en-US"/>
        </a:p>
      </dgm:t>
    </dgm:pt>
    <dgm:pt modelId="{6AB28314-9568-E845-918F-99A188BE5221}" type="sibTrans" cxnId="{A818EBD5-C841-024A-AD88-F401B0EF2486}">
      <dgm:prSet/>
      <dgm:spPr/>
      <dgm:t>
        <a:bodyPr/>
        <a:lstStyle/>
        <a:p>
          <a:endParaRPr lang="en-US"/>
        </a:p>
      </dgm:t>
    </dgm:pt>
    <dgm:pt modelId="{47AFF63E-1484-394B-A562-D0AC87FFF29F}" type="asst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tx1"/>
              </a:solidFill>
            </a:rPr>
            <a:t>Pediatric</a:t>
          </a:r>
          <a:endParaRPr lang="en-US" sz="2000" b="1" dirty="0">
            <a:solidFill>
              <a:schemeClr val="tx1"/>
            </a:solidFill>
          </a:endParaRPr>
        </a:p>
      </dgm:t>
    </dgm:pt>
    <dgm:pt modelId="{105CCD4F-7DCB-E34E-9433-FF584DFBDF7B}" type="parTrans" cxnId="{F3D1B9E7-60EA-284A-9D6D-FDF52E338130}">
      <dgm:prSet/>
      <dgm:spPr/>
      <dgm:t>
        <a:bodyPr/>
        <a:lstStyle/>
        <a:p>
          <a:endParaRPr lang="en-US"/>
        </a:p>
      </dgm:t>
    </dgm:pt>
    <dgm:pt modelId="{A1110E87-E45B-F74E-9E50-06A011A01CB1}" type="sibTrans" cxnId="{F3D1B9E7-60EA-284A-9D6D-FDF52E338130}">
      <dgm:prSet/>
      <dgm:spPr/>
      <dgm:t>
        <a:bodyPr/>
        <a:lstStyle/>
        <a:p>
          <a:endParaRPr lang="en-US"/>
        </a:p>
      </dgm:t>
    </dgm:pt>
    <dgm:pt modelId="{37F722F3-F9C0-264B-899B-4E68E4B8A889}" type="asst">
      <dgm:prSet phldrT="[Text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Hospital        (Acute Care)</a:t>
          </a:r>
          <a:endParaRPr lang="en-US" sz="1200" b="1" dirty="0">
            <a:solidFill>
              <a:schemeClr val="tx1"/>
            </a:solidFill>
          </a:endParaRPr>
        </a:p>
      </dgm:t>
    </dgm:pt>
    <dgm:pt modelId="{99B8CD56-B408-4649-809D-6467147E5D42}" type="parTrans" cxnId="{822E293F-76C0-0640-814B-5C055925C952}">
      <dgm:prSet/>
      <dgm:spPr/>
      <dgm:t>
        <a:bodyPr/>
        <a:lstStyle/>
        <a:p>
          <a:endParaRPr lang="en-US"/>
        </a:p>
      </dgm:t>
    </dgm:pt>
    <dgm:pt modelId="{236A04E5-0CAD-3B41-957B-39230B0A270C}" type="sibTrans" cxnId="{822E293F-76C0-0640-814B-5C055925C952}">
      <dgm:prSet/>
      <dgm:spPr/>
      <dgm:t>
        <a:bodyPr/>
        <a:lstStyle/>
        <a:p>
          <a:endParaRPr lang="en-US"/>
        </a:p>
      </dgm:t>
    </dgm:pt>
    <dgm:pt modelId="{0AE44B69-D9DD-0A42-BF78-62C7CCA8CFF7}" type="asst">
      <dgm:prSet phldrT="[Text]" custT="1"/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Inpatient Rehabilitation Hospital</a:t>
          </a:r>
          <a:endParaRPr lang="en-US" sz="1200" b="1" dirty="0">
            <a:solidFill>
              <a:schemeClr val="tx1"/>
            </a:solidFill>
          </a:endParaRPr>
        </a:p>
      </dgm:t>
    </dgm:pt>
    <dgm:pt modelId="{6AEB3641-388F-984C-ABAB-AFCA7E80A7A4}" type="parTrans" cxnId="{3999CCF1-D248-E348-A8AC-15F44CBEEE08}">
      <dgm:prSet/>
      <dgm:spPr/>
      <dgm:t>
        <a:bodyPr/>
        <a:lstStyle/>
        <a:p>
          <a:endParaRPr lang="en-US"/>
        </a:p>
      </dgm:t>
    </dgm:pt>
    <dgm:pt modelId="{D15F9B1C-3839-CB46-8677-8934E62C62AE}" type="sibTrans" cxnId="{3999CCF1-D248-E348-A8AC-15F44CBEEE08}">
      <dgm:prSet/>
      <dgm:spPr/>
      <dgm:t>
        <a:bodyPr/>
        <a:lstStyle/>
        <a:p>
          <a:endParaRPr lang="en-US"/>
        </a:p>
      </dgm:t>
    </dgm:pt>
    <dgm:pt modelId="{0BACF1D4-3FE6-5441-82FB-161BABBA5EE4}" type="asst">
      <dgm:prSet phldrT="[Text]" custT="1"/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Long Term Acute Care Hospital </a:t>
          </a:r>
          <a:endParaRPr lang="en-US" sz="1200" b="1" dirty="0">
            <a:solidFill>
              <a:schemeClr val="tx1"/>
            </a:solidFill>
          </a:endParaRPr>
        </a:p>
      </dgm:t>
    </dgm:pt>
    <dgm:pt modelId="{C8198A82-9481-F343-9DB0-4FA9380C7969}" type="parTrans" cxnId="{3932512C-164B-3543-A67F-A5E3ED8A5300}">
      <dgm:prSet/>
      <dgm:spPr/>
      <dgm:t>
        <a:bodyPr/>
        <a:lstStyle/>
        <a:p>
          <a:endParaRPr lang="en-US"/>
        </a:p>
      </dgm:t>
    </dgm:pt>
    <dgm:pt modelId="{6F4D8A69-68FD-5942-9127-78C50B700BAB}" type="sibTrans" cxnId="{3932512C-164B-3543-A67F-A5E3ED8A5300}">
      <dgm:prSet/>
      <dgm:spPr/>
      <dgm:t>
        <a:bodyPr/>
        <a:lstStyle/>
        <a:p>
          <a:endParaRPr lang="en-US"/>
        </a:p>
      </dgm:t>
    </dgm:pt>
    <dgm:pt modelId="{2D08767E-2530-234F-A425-E3A62D653074}" type="asst">
      <dgm:prSet phldrT="[Text]" custT="1"/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Outpatient Day Program</a:t>
          </a:r>
          <a:endParaRPr lang="en-US" sz="1200" b="1" dirty="0">
            <a:solidFill>
              <a:schemeClr val="tx1"/>
            </a:solidFill>
          </a:endParaRPr>
        </a:p>
      </dgm:t>
    </dgm:pt>
    <dgm:pt modelId="{FA5F2644-ABC0-A046-9C12-44B91A73F5EF}" type="parTrans" cxnId="{4E45D9B3-4536-1642-98C1-3E0505FBB5CD}">
      <dgm:prSet/>
      <dgm:spPr/>
      <dgm:t>
        <a:bodyPr/>
        <a:lstStyle/>
        <a:p>
          <a:endParaRPr lang="en-US"/>
        </a:p>
      </dgm:t>
    </dgm:pt>
    <dgm:pt modelId="{40D2CAAE-03E8-9546-9CAD-980612348010}" type="sibTrans" cxnId="{4E45D9B3-4536-1642-98C1-3E0505FBB5CD}">
      <dgm:prSet/>
      <dgm:spPr/>
      <dgm:t>
        <a:bodyPr/>
        <a:lstStyle/>
        <a:p>
          <a:endParaRPr lang="en-US"/>
        </a:p>
      </dgm:t>
    </dgm:pt>
    <dgm:pt modelId="{26FF1150-EFB0-3F46-A8EB-95820881967D}" type="asst">
      <dgm:prSet phldrT="[Text]" custT="1"/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Outpatient (Traditional)</a:t>
          </a:r>
          <a:endParaRPr lang="en-US" sz="1200" b="1" dirty="0">
            <a:solidFill>
              <a:schemeClr val="tx1"/>
            </a:solidFill>
          </a:endParaRPr>
        </a:p>
      </dgm:t>
    </dgm:pt>
    <dgm:pt modelId="{2A49B5E7-E87A-BF44-94DB-82A77DBBFF8A}" type="parTrans" cxnId="{79819DA8-1D44-7F44-9650-9D44727D3131}">
      <dgm:prSet/>
      <dgm:spPr/>
      <dgm:t>
        <a:bodyPr/>
        <a:lstStyle/>
        <a:p>
          <a:endParaRPr lang="en-US"/>
        </a:p>
      </dgm:t>
    </dgm:pt>
    <dgm:pt modelId="{DF994C1E-AD14-8B45-9AA4-CD78822879CB}" type="sibTrans" cxnId="{79819DA8-1D44-7F44-9650-9D44727D3131}">
      <dgm:prSet/>
      <dgm:spPr/>
      <dgm:t>
        <a:bodyPr/>
        <a:lstStyle/>
        <a:p>
          <a:endParaRPr lang="en-US"/>
        </a:p>
      </dgm:t>
    </dgm:pt>
    <dgm:pt modelId="{D5327499-39A1-0242-AE42-6F54651066D4}" type="asst">
      <dgm:prSet phldrT="[Text]" custT="1"/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Home Health</a:t>
          </a:r>
          <a:endParaRPr lang="en-US" sz="1200" b="1" dirty="0">
            <a:solidFill>
              <a:schemeClr val="tx1"/>
            </a:solidFill>
          </a:endParaRPr>
        </a:p>
      </dgm:t>
    </dgm:pt>
    <dgm:pt modelId="{8FC5D18B-D7C7-0E4F-A584-1170CD778F33}" type="parTrans" cxnId="{F79822AC-8F23-3547-A47F-191B0F1931D7}">
      <dgm:prSet/>
      <dgm:spPr/>
      <dgm:t>
        <a:bodyPr/>
        <a:lstStyle/>
        <a:p>
          <a:endParaRPr lang="en-US"/>
        </a:p>
      </dgm:t>
    </dgm:pt>
    <dgm:pt modelId="{2DB73E6D-86FB-B547-A6EF-83C5D0AD69D6}" type="sibTrans" cxnId="{F79822AC-8F23-3547-A47F-191B0F1931D7}">
      <dgm:prSet/>
      <dgm:spPr/>
      <dgm:t>
        <a:bodyPr/>
        <a:lstStyle/>
        <a:p>
          <a:endParaRPr lang="en-US"/>
        </a:p>
      </dgm:t>
    </dgm:pt>
    <dgm:pt modelId="{193AB4E1-131E-364D-ACED-75BC4FF39FB2}" type="asst">
      <dgm:prSet phldrT="[Text]" custT="1"/>
      <dgm:spPr/>
      <dgm:t>
        <a:bodyPr/>
        <a:lstStyle/>
        <a:p>
          <a:r>
            <a:rPr lang="en-US" sz="1200" b="1" dirty="0" smtClean="0">
              <a:solidFill>
                <a:schemeClr val="tx1"/>
              </a:solidFill>
            </a:rPr>
            <a:t>Early Childhood intervention</a:t>
          </a:r>
          <a:endParaRPr lang="en-US" sz="1200" b="1" dirty="0">
            <a:solidFill>
              <a:schemeClr val="tx1"/>
            </a:solidFill>
          </a:endParaRPr>
        </a:p>
      </dgm:t>
    </dgm:pt>
    <dgm:pt modelId="{56178AC7-C073-9B40-9423-0A90B6ECEFE0}" type="parTrans" cxnId="{6E93C0B9-D135-2941-8D22-06CC9EFB9734}">
      <dgm:prSet/>
      <dgm:spPr/>
      <dgm:t>
        <a:bodyPr/>
        <a:lstStyle/>
        <a:p>
          <a:endParaRPr lang="en-US"/>
        </a:p>
      </dgm:t>
    </dgm:pt>
    <dgm:pt modelId="{AFB8D84E-631A-8E44-8AA3-AAB0C49DEB66}" type="sibTrans" cxnId="{6E93C0B9-D135-2941-8D22-06CC9EFB9734}">
      <dgm:prSet/>
      <dgm:spPr/>
      <dgm:t>
        <a:bodyPr/>
        <a:lstStyle/>
        <a:p>
          <a:endParaRPr lang="en-US"/>
        </a:p>
      </dgm:t>
    </dgm:pt>
    <dgm:pt modelId="{3BE533BD-9690-314A-A587-0CD0B20A1092}" type="pres">
      <dgm:prSet presAssocID="{F103BB52-AFAB-1D42-B91C-4A999C5F46E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3056E60-D0DB-364D-99ED-B1D04D63D02F}" type="pres">
      <dgm:prSet presAssocID="{EFD4148F-40A5-FD42-9FE3-3A1DDE530370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389E892-32E7-5F48-826B-210D5D336CF1}" type="pres">
      <dgm:prSet presAssocID="{EFD4148F-40A5-FD42-9FE3-3A1DDE530370}" presName="rootComposite1" presStyleCnt="0"/>
      <dgm:spPr/>
      <dgm:t>
        <a:bodyPr/>
        <a:lstStyle/>
        <a:p>
          <a:endParaRPr lang="en-US"/>
        </a:p>
      </dgm:t>
    </dgm:pt>
    <dgm:pt modelId="{32717FE4-A38B-5B4F-BBB5-A4186725FF6A}" type="pres">
      <dgm:prSet presAssocID="{EFD4148F-40A5-FD42-9FE3-3A1DDE530370}" presName="rootText1" presStyleLbl="node0" presStyleIdx="0" presStyleCnt="1" custScaleX="377294" custScaleY="1702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623AB6-888F-3844-BC24-E583AE3998BC}" type="pres">
      <dgm:prSet presAssocID="{EFD4148F-40A5-FD42-9FE3-3A1DDE53037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F0CA618-050D-D846-B763-253C83A8E83A}" type="pres">
      <dgm:prSet presAssocID="{EFD4148F-40A5-FD42-9FE3-3A1DDE530370}" presName="hierChild2" presStyleCnt="0"/>
      <dgm:spPr/>
      <dgm:t>
        <a:bodyPr/>
        <a:lstStyle/>
        <a:p>
          <a:endParaRPr lang="en-US"/>
        </a:p>
      </dgm:t>
    </dgm:pt>
    <dgm:pt modelId="{7AA65EFD-0EEB-684F-AA44-CBB325CB10D3}" type="pres">
      <dgm:prSet presAssocID="{EFD4148F-40A5-FD42-9FE3-3A1DDE530370}" presName="hierChild3" presStyleCnt="0"/>
      <dgm:spPr/>
      <dgm:t>
        <a:bodyPr/>
        <a:lstStyle/>
        <a:p>
          <a:endParaRPr lang="en-US"/>
        </a:p>
      </dgm:t>
    </dgm:pt>
    <dgm:pt modelId="{D36048B7-9DF8-4848-B6EC-0D7DBDB4323A}" type="pres">
      <dgm:prSet presAssocID="{46E6A4B4-6BD6-0C49-9FA6-44B4244A409F}" presName="Name111" presStyleLbl="parChTrans1D2" presStyleIdx="0" presStyleCnt="2"/>
      <dgm:spPr/>
      <dgm:t>
        <a:bodyPr/>
        <a:lstStyle/>
        <a:p>
          <a:endParaRPr lang="en-US"/>
        </a:p>
      </dgm:t>
    </dgm:pt>
    <dgm:pt modelId="{00433C2D-C1DA-074E-9990-89BD6ACB44A6}" type="pres">
      <dgm:prSet presAssocID="{59F49F2D-07EF-714B-9EF6-F6B5CF060A16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B31B16D-BA25-2240-B013-40E6B23DE71F}" type="pres">
      <dgm:prSet presAssocID="{59F49F2D-07EF-714B-9EF6-F6B5CF060A16}" presName="rootComposite3" presStyleCnt="0"/>
      <dgm:spPr/>
      <dgm:t>
        <a:bodyPr/>
        <a:lstStyle/>
        <a:p>
          <a:endParaRPr lang="en-US"/>
        </a:p>
      </dgm:t>
    </dgm:pt>
    <dgm:pt modelId="{25A4DAB9-86B6-494E-BF4E-04FD3FC5F70E}" type="pres">
      <dgm:prSet presAssocID="{59F49F2D-07EF-714B-9EF6-F6B5CF060A16}" presName="rootText3" presStyleLbl="asst1" presStyleIdx="0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E7FDFB2-A03D-7A48-8064-AD497CCE21D1}" type="pres">
      <dgm:prSet presAssocID="{59F49F2D-07EF-714B-9EF6-F6B5CF060A16}" presName="rootConnector3" presStyleLbl="asst1" presStyleIdx="0" presStyleCnt="16"/>
      <dgm:spPr/>
      <dgm:t>
        <a:bodyPr/>
        <a:lstStyle/>
        <a:p>
          <a:endParaRPr lang="en-US"/>
        </a:p>
      </dgm:t>
    </dgm:pt>
    <dgm:pt modelId="{069D5C29-F55F-EA47-B071-64DFB4F9873A}" type="pres">
      <dgm:prSet presAssocID="{59F49F2D-07EF-714B-9EF6-F6B5CF060A16}" presName="hierChild6" presStyleCnt="0"/>
      <dgm:spPr/>
      <dgm:t>
        <a:bodyPr/>
        <a:lstStyle/>
        <a:p>
          <a:endParaRPr lang="en-US"/>
        </a:p>
      </dgm:t>
    </dgm:pt>
    <dgm:pt modelId="{25BA5DBD-2554-7E4C-A93D-31DDFBCECFC0}" type="pres">
      <dgm:prSet presAssocID="{59F49F2D-07EF-714B-9EF6-F6B5CF060A16}" presName="hierChild7" presStyleCnt="0"/>
      <dgm:spPr/>
      <dgm:t>
        <a:bodyPr/>
        <a:lstStyle/>
        <a:p>
          <a:endParaRPr lang="en-US"/>
        </a:p>
      </dgm:t>
    </dgm:pt>
    <dgm:pt modelId="{33C8236E-DA87-EB4B-970E-97B75B0CCFC1}" type="pres">
      <dgm:prSet presAssocID="{FF28890C-6AA3-2F4D-8D24-03AA517DB4F6}" presName="Name111" presStyleLbl="parChTrans1D3" presStyleIdx="0" presStyleCnt="14"/>
      <dgm:spPr/>
      <dgm:t>
        <a:bodyPr/>
        <a:lstStyle/>
        <a:p>
          <a:endParaRPr lang="en-US"/>
        </a:p>
      </dgm:t>
    </dgm:pt>
    <dgm:pt modelId="{C3F61D65-CC3A-A241-A2F8-38FF47D4FCDC}" type="pres">
      <dgm:prSet presAssocID="{9ABBEBDC-10AE-C149-9231-5B0E348ECE06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3D87255-3A4C-F84A-9819-461478C898FE}" type="pres">
      <dgm:prSet presAssocID="{9ABBEBDC-10AE-C149-9231-5B0E348ECE06}" presName="rootComposite3" presStyleCnt="0"/>
      <dgm:spPr/>
      <dgm:t>
        <a:bodyPr/>
        <a:lstStyle/>
        <a:p>
          <a:endParaRPr lang="en-US"/>
        </a:p>
      </dgm:t>
    </dgm:pt>
    <dgm:pt modelId="{0CC92A84-F548-A54D-BCB9-E99AB78D02F4}" type="pres">
      <dgm:prSet presAssocID="{9ABBEBDC-10AE-C149-9231-5B0E348ECE06}" presName="rootText3" presStyleLbl="asst1" presStyleIdx="1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8E3B3E-6B21-4C45-98D0-C5EF9C60D8C5}" type="pres">
      <dgm:prSet presAssocID="{9ABBEBDC-10AE-C149-9231-5B0E348ECE06}" presName="rootConnector3" presStyleLbl="asst1" presStyleIdx="1" presStyleCnt="16"/>
      <dgm:spPr/>
      <dgm:t>
        <a:bodyPr/>
        <a:lstStyle/>
        <a:p>
          <a:endParaRPr lang="en-US"/>
        </a:p>
      </dgm:t>
    </dgm:pt>
    <dgm:pt modelId="{10D9BA8C-AFD4-7643-AE34-09BFB82D209E}" type="pres">
      <dgm:prSet presAssocID="{9ABBEBDC-10AE-C149-9231-5B0E348ECE06}" presName="hierChild6" presStyleCnt="0"/>
      <dgm:spPr/>
      <dgm:t>
        <a:bodyPr/>
        <a:lstStyle/>
        <a:p>
          <a:endParaRPr lang="en-US"/>
        </a:p>
      </dgm:t>
    </dgm:pt>
    <dgm:pt modelId="{2BD65D31-C05E-0F48-B716-D76F2D275D00}" type="pres">
      <dgm:prSet presAssocID="{9ABBEBDC-10AE-C149-9231-5B0E348ECE06}" presName="hierChild7" presStyleCnt="0"/>
      <dgm:spPr/>
      <dgm:t>
        <a:bodyPr/>
        <a:lstStyle/>
        <a:p>
          <a:endParaRPr lang="en-US"/>
        </a:p>
      </dgm:t>
    </dgm:pt>
    <dgm:pt modelId="{6C42C6B7-BA42-9249-88EE-D4A6A3339847}" type="pres">
      <dgm:prSet presAssocID="{9A6BB63D-9533-3140-9277-23D722809B6B}" presName="Name111" presStyleLbl="parChTrans1D3" presStyleIdx="1" presStyleCnt="14"/>
      <dgm:spPr/>
      <dgm:t>
        <a:bodyPr/>
        <a:lstStyle/>
        <a:p>
          <a:endParaRPr lang="en-US"/>
        </a:p>
      </dgm:t>
    </dgm:pt>
    <dgm:pt modelId="{E1F7C84F-2BF2-EF42-BFEC-213CB7B160D9}" type="pres">
      <dgm:prSet presAssocID="{93410FF2-9302-3D45-9B41-52F87D40D300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CE20787-F321-B946-8098-AFDA5B53EE87}" type="pres">
      <dgm:prSet presAssocID="{93410FF2-9302-3D45-9B41-52F87D40D300}" presName="rootComposite3" presStyleCnt="0"/>
      <dgm:spPr/>
      <dgm:t>
        <a:bodyPr/>
        <a:lstStyle/>
        <a:p>
          <a:endParaRPr lang="en-US"/>
        </a:p>
      </dgm:t>
    </dgm:pt>
    <dgm:pt modelId="{7A42B6D6-6669-FB4F-9850-E7CC06196310}" type="pres">
      <dgm:prSet presAssocID="{93410FF2-9302-3D45-9B41-52F87D40D300}" presName="rootText3" presStyleLbl="asst1" presStyleIdx="2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32E9D6-974E-EC49-8C96-FBC2316A2BDE}" type="pres">
      <dgm:prSet presAssocID="{93410FF2-9302-3D45-9B41-52F87D40D300}" presName="rootConnector3" presStyleLbl="asst1" presStyleIdx="2" presStyleCnt="16"/>
      <dgm:spPr/>
      <dgm:t>
        <a:bodyPr/>
        <a:lstStyle/>
        <a:p>
          <a:endParaRPr lang="en-US"/>
        </a:p>
      </dgm:t>
    </dgm:pt>
    <dgm:pt modelId="{0E584736-20FD-0245-8A41-8FB6AD4C0B2A}" type="pres">
      <dgm:prSet presAssocID="{93410FF2-9302-3D45-9B41-52F87D40D300}" presName="hierChild6" presStyleCnt="0"/>
      <dgm:spPr/>
      <dgm:t>
        <a:bodyPr/>
        <a:lstStyle/>
        <a:p>
          <a:endParaRPr lang="en-US"/>
        </a:p>
      </dgm:t>
    </dgm:pt>
    <dgm:pt modelId="{98514527-DC9A-604F-B718-00E5413AEF86}" type="pres">
      <dgm:prSet presAssocID="{93410FF2-9302-3D45-9B41-52F87D40D300}" presName="hierChild7" presStyleCnt="0"/>
      <dgm:spPr/>
      <dgm:t>
        <a:bodyPr/>
        <a:lstStyle/>
        <a:p>
          <a:endParaRPr lang="en-US"/>
        </a:p>
      </dgm:t>
    </dgm:pt>
    <dgm:pt modelId="{D522D748-C4FE-1541-8AC2-CF5E9AF87482}" type="pres">
      <dgm:prSet presAssocID="{527DD53B-F453-6242-B16F-2B7F862EAAD2}" presName="Name111" presStyleLbl="parChTrans1D3" presStyleIdx="2" presStyleCnt="14"/>
      <dgm:spPr/>
      <dgm:t>
        <a:bodyPr/>
        <a:lstStyle/>
        <a:p>
          <a:endParaRPr lang="en-US"/>
        </a:p>
      </dgm:t>
    </dgm:pt>
    <dgm:pt modelId="{7FC9E25E-90E6-464D-90B5-EA8A55143A53}" type="pres">
      <dgm:prSet presAssocID="{A12AEAE1-77D5-3C4D-9069-398EFAA8D1FA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226C58E-4807-A24A-B00D-68AA0CB240DD}" type="pres">
      <dgm:prSet presAssocID="{A12AEAE1-77D5-3C4D-9069-398EFAA8D1FA}" presName="rootComposite3" presStyleCnt="0"/>
      <dgm:spPr/>
      <dgm:t>
        <a:bodyPr/>
        <a:lstStyle/>
        <a:p>
          <a:endParaRPr lang="en-US"/>
        </a:p>
      </dgm:t>
    </dgm:pt>
    <dgm:pt modelId="{C637BB1E-804C-3C4B-9368-CB00E40A651E}" type="pres">
      <dgm:prSet presAssocID="{A12AEAE1-77D5-3C4D-9069-398EFAA8D1FA}" presName="rootText3" presStyleLbl="asst1" presStyleIdx="3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6A5BD4-68D6-F340-BE74-4B13C49222AD}" type="pres">
      <dgm:prSet presAssocID="{A12AEAE1-77D5-3C4D-9069-398EFAA8D1FA}" presName="rootConnector3" presStyleLbl="asst1" presStyleIdx="3" presStyleCnt="16"/>
      <dgm:spPr/>
      <dgm:t>
        <a:bodyPr/>
        <a:lstStyle/>
        <a:p>
          <a:endParaRPr lang="en-US"/>
        </a:p>
      </dgm:t>
    </dgm:pt>
    <dgm:pt modelId="{74A18EEC-ECBD-884F-A802-96B00F5A1926}" type="pres">
      <dgm:prSet presAssocID="{A12AEAE1-77D5-3C4D-9069-398EFAA8D1FA}" presName="hierChild6" presStyleCnt="0"/>
      <dgm:spPr/>
      <dgm:t>
        <a:bodyPr/>
        <a:lstStyle/>
        <a:p>
          <a:endParaRPr lang="en-US"/>
        </a:p>
      </dgm:t>
    </dgm:pt>
    <dgm:pt modelId="{145DFC2F-7289-C644-BBE2-83B6131C5B0E}" type="pres">
      <dgm:prSet presAssocID="{A12AEAE1-77D5-3C4D-9069-398EFAA8D1FA}" presName="hierChild7" presStyleCnt="0"/>
      <dgm:spPr/>
      <dgm:t>
        <a:bodyPr/>
        <a:lstStyle/>
        <a:p>
          <a:endParaRPr lang="en-US"/>
        </a:p>
      </dgm:t>
    </dgm:pt>
    <dgm:pt modelId="{59F82AA9-6475-7544-A6DE-7875B0B3984B}" type="pres">
      <dgm:prSet presAssocID="{3E90506E-F4B8-D743-AA7A-71483F5FDDA5}" presName="Name111" presStyleLbl="parChTrans1D3" presStyleIdx="3" presStyleCnt="14"/>
      <dgm:spPr/>
      <dgm:t>
        <a:bodyPr/>
        <a:lstStyle/>
        <a:p>
          <a:endParaRPr lang="en-US"/>
        </a:p>
      </dgm:t>
    </dgm:pt>
    <dgm:pt modelId="{D1AEE629-2637-9349-8DD6-DE4163C5DF0A}" type="pres">
      <dgm:prSet presAssocID="{BC9C9420-ABD0-FB43-BD4C-CB2ADB556983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E23416B-7342-2C46-BB86-895E7BD3FB2A}" type="pres">
      <dgm:prSet presAssocID="{BC9C9420-ABD0-FB43-BD4C-CB2ADB556983}" presName="rootComposite3" presStyleCnt="0"/>
      <dgm:spPr/>
      <dgm:t>
        <a:bodyPr/>
        <a:lstStyle/>
        <a:p>
          <a:endParaRPr lang="en-US"/>
        </a:p>
      </dgm:t>
    </dgm:pt>
    <dgm:pt modelId="{B91C1241-98C1-7044-A060-BE2AABA95658}" type="pres">
      <dgm:prSet presAssocID="{BC9C9420-ABD0-FB43-BD4C-CB2ADB556983}" presName="rootText3" presStyleLbl="asst1" presStyleIdx="4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9F948B-00EE-A249-8DE0-81C8F31654DB}" type="pres">
      <dgm:prSet presAssocID="{BC9C9420-ABD0-FB43-BD4C-CB2ADB556983}" presName="rootConnector3" presStyleLbl="asst1" presStyleIdx="4" presStyleCnt="16"/>
      <dgm:spPr/>
      <dgm:t>
        <a:bodyPr/>
        <a:lstStyle/>
        <a:p>
          <a:endParaRPr lang="en-US"/>
        </a:p>
      </dgm:t>
    </dgm:pt>
    <dgm:pt modelId="{786C7602-CD18-F941-A0D3-1C9A84A3B59F}" type="pres">
      <dgm:prSet presAssocID="{BC9C9420-ABD0-FB43-BD4C-CB2ADB556983}" presName="hierChild6" presStyleCnt="0"/>
      <dgm:spPr/>
      <dgm:t>
        <a:bodyPr/>
        <a:lstStyle/>
        <a:p>
          <a:endParaRPr lang="en-US"/>
        </a:p>
      </dgm:t>
    </dgm:pt>
    <dgm:pt modelId="{BCF45AEE-DD68-2B42-8234-2D4733277C65}" type="pres">
      <dgm:prSet presAssocID="{BC9C9420-ABD0-FB43-BD4C-CB2ADB556983}" presName="hierChild7" presStyleCnt="0"/>
      <dgm:spPr/>
      <dgm:t>
        <a:bodyPr/>
        <a:lstStyle/>
        <a:p>
          <a:endParaRPr lang="en-US"/>
        </a:p>
      </dgm:t>
    </dgm:pt>
    <dgm:pt modelId="{B054637D-B68F-A24F-96AD-C677D4476648}" type="pres">
      <dgm:prSet presAssocID="{E0EDDF8F-A17D-154C-A67C-6B9B81B74AD8}" presName="Name111" presStyleLbl="parChTrans1D3" presStyleIdx="4" presStyleCnt="14"/>
      <dgm:spPr/>
      <dgm:t>
        <a:bodyPr/>
        <a:lstStyle/>
        <a:p>
          <a:endParaRPr lang="en-US"/>
        </a:p>
      </dgm:t>
    </dgm:pt>
    <dgm:pt modelId="{C3D3A4BC-CAEF-6142-8177-73C96E569F4F}" type="pres">
      <dgm:prSet presAssocID="{53C5F1D2-51BA-8D41-9BF3-DCF6AF9836A4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8FBC8E6-4BBD-2544-AE1F-55CC356D2906}" type="pres">
      <dgm:prSet presAssocID="{53C5F1D2-51BA-8D41-9BF3-DCF6AF9836A4}" presName="rootComposite3" presStyleCnt="0"/>
      <dgm:spPr/>
      <dgm:t>
        <a:bodyPr/>
        <a:lstStyle/>
        <a:p>
          <a:endParaRPr lang="en-US"/>
        </a:p>
      </dgm:t>
    </dgm:pt>
    <dgm:pt modelId="{7B1285C1-80AB-E54E-BDA7-409F560D7988}" type="pres">
      <dgm:prSet presAssocID="{53C5F1D2-51BA-8D41-9BF3-DCF6AF9836A4}" presName="rootText3" presStyleLbl="asst1" presStyleIdx="5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549EC0-FDE0-DB44-9EA9-8AB81A9F7BC0}" type="pres">
      <dgm:prSet presAssocID="{53C5F1D2-51BA-8D41-9BF3-DCF6AF9836A4}" presName="rootConnector3" presStyleLbl="asst1" presStyleIdx="5" presStyleCnt="16"/>
      <dgm:spPr/>
      <dgm:t>
        <a:bodyPr/>
        <a:lstStyle/>
        <a:p>
          <a:endParaRPr lang="en-US"/>
        </a:p>
      </dgm:t>
    </dgm:pt>
    <dgm:pt modelId="{84A946C2-C9DD-534F-945C-02BD563CB176}" type="pres">
      <dgm:prSet presAssocID="{53C5F1D2-51BA-8D41-9BF3-DCF6AF9836A4}" presName="hierChild6" presStyleCnt="0"/>
      <dgm:spPr/>
      <dgm:t>
        <a:bodyPr/>
        <a:lstStyle/>
        <a:p>
          <a:endParaRPr lang="en-US"/>
        </a:p>
      </dgm:t>
    </dgm:pt>
    <dgm:pt modelId="{89554FDE-AD24-8043-8C30-3D4265461EB9}" type="pres">
      <dgm:prSet presAssocID="{53C5F1D2-51BA-8D41-9BF3-DCF6AF9836A4}" presName="hierChild7" presStyleCnt="0"/>
      <dgm:spPr/>
      <dgm:t>
        <a:bodyPr/>
        <a:lstStyle/>
        <a:p>
          <a:endParaRPr lang="en-US"/>
        </a:p>
      </dgm:t>
    </dgm:pt>
    <dgm:pt modelId="{E14FB201-E6E9-F443-9D8E-8EF057E46285}" type="pres">
      <dgm:prSet presAssocID="{E5151E7E-D239-134A-84CD-05F0AB4CD21B}" presName="Name111" presStyleLbl="parChTrans1D3" presStyleIdx="5" presStyleCnt="14"/>
      <dgm:spPr/>
      <dgm:t>
        <a:bodyPr/>
        <a:lstStyle/>
        <a:p>
          <a:endParaRPr lang="en-US"/>
        </a:p>
      </dgm:t>
    </dgm:pt>
    <dgm:pt modelId="{C8121688-7E57-1446-A113-41940E69062E}" type="pres">
      <dgm:prSet presAssocID="{142D5B87-D19C-4040-8A0B-1CFB3158BA30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7414361-4A52-F649-A958-B04EC8C7D104}" type="pres">
      <dgm:prSet presAssocID="{142D5B87-D19C-4040-8A0B-1CFB3158BA30}" presName="rootComposite3" presStyleCnt="0"/>
      <dgm:spPr/>
      <dgm:t>
        <a:bodyPr/>
        <a:lstStyle/>
        <a:p>
          <a:endParaRPr lang="en-US"/>
        </a:p>
      </dgm:t>
    </dgm:pt>
    <dgm:pt modelId="{DD2B000F-3F26-1842-8540-A5757CF4AD34}" type="pres">
      <dgm:prSet presAssocID="{142D5B87-D19C-4040-8A0B-1CFB3158BA30}" presName="rootText3" presStyleLbl="asst1" presStyleIdx="6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A7E10C-088D-1445-8243-CC94FD7D4A53}" type="pres">
      <dgm:prSet presAssocID="{142D5B87-D19C-4040-8A0B-1CFB3158BA30}" presName="rootConnector3" presStyleLbl="asst1" presStyleIdx="6" presStyleCnt="16"/>
      <dgm:spPr/>
      <dgm:t>
        <a:bodyPr/>
        <a:lstStyle/>
        <a:p>
          <a:endParaRPr lang="en-US"/>
        </a:p>
      </dgm:t>
    </dgm:pt>
    <dgm:pt modelId="{648E074C-B117-F14B-82A7-BF0C203E9920}" type="pres">
      <dgm:prSet presAssocID="{142D5B87-D19C-4040-8A0B-1CFB3158BA30}" presName="hierChild6" presStyleCnt="0"/>
      <dgm:spPr/>
      <dgm:t>
        <a:bodyPr/>
        <a:lstStyle/>
        <a:p>
          <a:endParaRPr lang="en-US"/>
        </a:p>
      </dgm:t>
    </dgm:pt>
    <dgm:pt modelId="{0A821219-FB67-E747-B8C4-065F966A37BD}" type="pres">
      <dgm:prSet presAssocID="{142D5B87-D19C-4040-8A0B-1CFB3158BA30}" presName="hierChild7" presStyleCnt="0"/>
      <dgm:spPr/>
      <dgm:t>
        <a:bodyPr/>
        <a:lstStyle/>
        <a:p>
          <a:endParaRPr lang="en-US"/>
        </a:p>
      </dgm:t>
    </dgm:pt>
    <dgm:pt modelId="{F94294EB-BC25-FF48-93FB-A4FEECD1B17A}" type="pres">
      <dgm:prSet presAssocID="{72600E97-A5BE-DD45-B913-08B7B2E34784}" presName="Name111" presStyleLbl="parChTrans1D3" presStyleIdx="6" presStyleCnt="14"/>
      <dgm:spPr/>
      <dgm:t>
        <a:bodyPr/>
        <a:lstStyle/>
        <a:p>
          <a:endParaRPr lang="en-US"/>
        </a:p>
      </dgm:t>
    </dgm:pt>
    <dgm:pt modelId="{F21B5A72-0C93-EB49-B5B5-19BC29184E49}" type="pres">
      <dgm:prSet presAssocID="{D8C25690-EC58-3347-B6FE-7B60018CCA85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9C17DAD-DEC7-A849-879E-19AFA54DBF60}" type="pres">
      <dgm:prSet presAssocID="{D8C25690-EC58-3347-B6FE-7B60018CCA85}" presName="rootComposite3" presStyleCnt="0"/>
      <dgm:spPr/>
      <dgm:t>
        <a:bodyPr/>
        <a:lstStyle/>
        <a:p>
          <a:endParaRPr lang="en-US"/>
        </a:p>
      </dgm:t>
    </dgm:pt>
    <dgm:pt modelId="{106CB4E2-078A-5440-8B6A-A04E72C5C816}" type="pres">
      <dgm:prSet presAssocID="{D8C25690-EC58-3347-B6FE-7B60018CCA85}" presName="rootText3" presStyleLbl="asst1" presStyleIdx="7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B67DF2-9EC7-0A43-BE10-99EF479F3718}" type="pres">
      <dgm:prSet presAssocID="{D8C25690-EC58-3347-B6FE-7B60018CCA85}" presName="rootConnector3" presStyleLbl="asst1" presStyleIdx="7" presStyleCnt="16"/>
      <dgm:spPr/>
      <dgm:t>
        <a:bodyPr/>
        <a:lstStyle/>
        <a:p>
          <a:endParaRPr lang="en-US"/>
        </a:p>
      </dgm:t>
    </dgm:pt>
    <dgm:pt modelId="{F6D0E2F2-215B-A542-B4D3-B2C292FEA345}" type="pres">
      <dgm:prSet presAssocID="{D8C25690-EC58-3347-B6FE-7B60018CCA85}" presName="hierChild6" presStyleCnt="0"/>
      <dgm:spPr/>
      <dgm:t>
        <a:bodyPr/>
        <a:lstStyle/>
        <a:p>
          <a:endParaRPr lang="en-US"/>
        </a:p>
      </dgm:t>
    </dgm:pt>
    <dgm:pt modelId="{934241E7-0E1B-BA42-843E-696C3CA0E1F9}" type="pres">
      <dgm:prSet presAssocID="{D8C25690-EC58-3347-B6FE-7B60018CCA85}" presName="hierChild7" presStyleCnt="0"/>
      <dgm:spPr/>
      <dgm:t>
        <a:bodyPr/>
        <a:lstStyle/>
        <a:p>
          <a:endParaRPr lang="en-US"/>
        </a:p>
      </dgm:t>
    </dgm:pt>
    <dgm:pt modelId="{5475D5A8-8A26-AE47-9535-110897C96CEC}" type="pres">
      <dgm:prSet presAssocID="{105CCD4F-7DCB-E34E-9433-FF584DFBDF7B}" presName="Name111" presStyleLbl="parChTrans1D2" presStyleIdx="1" presStyleCnt="2"/>
      <dgm:spPr/>
      <dgm:t>
        <a:bodyPr/>
        <a:lstStyle/>
        <a:p>
          <a:endParaRPr lang="en-US"/>
        </a:p>
      </dgm:t>
    </dgm:pt>
    <dgm:pt modelId="{1D88AD8A-3A45-CA47-AD1B-DD259ED8409D}" type="pres">
      <dgm:prSet presAssocID="{47AFF63E-1484-394B-A562-D0AC87FFF29F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15E584A-4A43-1041-B00D-F9DD1F275015}" type="pres">
      <dgm:prSet presAssocID="{47AFF63E-1484-394B-A562-D0AC87FFF29F}" presName="rootComposite3" presStyleCnt="0"/>
      <dgm:spPr/>
      <dgm:t>
        <a:bodyPr/>
        <a:lstStyle/>
        <a:p>
          <a:endParaRPr lang="en-US"/>
        </a:p>
      </dgm:t>
    </dgm:pt>
    <dgm:pt modelId="{113CE8F9-3FF1-E846-80C1-DE3A03DB3918}" type="pres">
      <dgm:prSet presAssocID="{47AFF63E-1484-394B-A562-D0AC87FFF29F}" presName="rootText3" presStyleLbl="asst1" presStyleIdx="8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878396-7425-EB45-ACEA-E16AE9D0859C}" type="pres">
      <dgm:prSet presAssocID="{47AFF63E-1484-394B-A562-D0AC87FFF29F}" presName="rootConnector3" presStyleLbl="asst1" presStyleIdx="8" presStyleCnt="16"/>
      <dgm:spPr/>
      <dgm:t>
        <a:bodyPr/>
        <a:lstStyle/>
        <a:p>
          <a:endParaRPr lang="en-US"/>
        </a:p>
      </dgm:t>
    </dgm:pt>
    <dgm:pt modelId="{E9C331F3-DB22-6C40-947E-37F56872E814}" type="pres">
      <dgm:prSet presAssocID="{47AFF63E-1484-394B-A562-D0AC87FFF29F}" presName="hierChild6" presStyleCnt="0"/>
      <dgm:spPr/>
      <dgm:t>
        <a:bodyPr/>
        <a:lstStyle/>
        <a:p>
          <a:endParaRPr lang="en-US"/>
        </a:p>
      </dgm:t>
    </dgm:pt>
    <dgm:pt modelId="{7F62D6F3-6730-9741-92FA-76F55B4CB264}" type="pres">
      <dgm:prSet presAssocID="{47AFF63E-1484-394B-A562-D0AC87FFF29F}" presName="hierChild7" presStyleCnt="0"/>
      <dgm:spPr/>
      <dgm:t>
        <a:bodyPr/>
        <a:lstStyle/>
        <a:p>
          <a:endParaRPr lang="en-US"/>
        </a:p>
      </dgm:t>
    </dgm:pt>
    <dgm:pt modelId="{E64BDF33-4807-B34B-9037-F5D77A6E3A97}" type="pres">
      <dgm:prSet presAssocID="{99B8CD56-B408-4649-809D-6467147E5D42}" presName="Name111" presStyleLbl="parChTrans1D3" presStyleIdx="7" presStyleCnt="14"/>
      <dgm:spPr/>
      <dgm:t>
        <a:bodyPr/>
        <a:lstStyle/>
        <a:p>
          <a:endParaRPr lang="en-US"/>
        </a:p>
      </dgm:t>
    </dgm:pt>
    <dgm:pt modelId="{C33D0B0F-73E8-274B-ABB5-389BA946DEC9}" type="pres">
      <dgm:prSet presAssocID="{37F722F3-F9C0-264B-899B-4E68E4B8A889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3C9B2CC-2359-F949-B84E-D29609724814}" type="pres">
      <dgm:prSet presAssocID="{37F722F3-F9C0-264B-899B-4E68E4B8A889}" presName="rootComposite3" presStyleCnt="0"/>
      <dgm:spPr/>
      <dgm:t>
        <a:bodyPr/>
        <a:lstStyle/>
        <a:p>
          <a:endParaRPr lang="en-US"/>
        </a:p>
      </dgm:t>
    </dgm:pt>
    <dgm:pt modelId="{4A18AA17-87BE-6A4B-A8B5-FB260A1D971D}" type="pres">
      <dgm:prSet presAssocID="{37F722F3-F9C0-264B-899B-4E68E4B8A889}" presName="rootText3" presStyleLbl="asst1" presStyleIdx="9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ACC55F-1CE5-9D40-BCEC-FED9D5DF7E2D}" type="pres">
      <dgm:prSet presAssocID="{37F722F3-F9C0-264B-899B-4E68E4B8A889}" presName="rootConnector3" presStyleLbl="asst1" presStyleIdx="9" presStyleCnt="16"/>
      <dgm:spPr/>
      <dgm:t>
        <a:bodyPr/>
        <a:lstStyle/>
        <a:p>
          <a:endParaRPr lang="en-US"/>
        </a:p>
      </dgm:t>
    </dgm:pt>
    <dgm:pt modelId="{FBD9BBA8-CA46-8148-BDB4-8FC157B07DEA}" type="pres">
      <dgm:prSet presAssocID="{37F722F3-F9C0-264B-899B-4E68E4B8A889}" presName="hierChild6" presStyleCnt="0"/>
      <dgm:spPr/>
      <dgm:t>
        <a:bodyPr/>
        <a:lstStyle/>
        <a:p>
          <a:endParaRPr lang="en-US"/>
        </a:p>
      </dgm:t>
    </dgm:pt>
    <dgm:pt modelId="{94FDEFB4-0B8F-FF48-B248-BF47708F1251}" type="pres">
      <dgm:prSet presAssocID="{37F722F3-F9C0-264B-899B-4E68E4B8A889}" presName="hierChild7" presStyleCnt="0"/>
      <dgm:spPr/>
      <dgm:t>
        <a:bodyPr/>
        <a:lstStyle/>
        <a:p>
          <a:endParaRPr lang="en-US"/>
        </a:p>
      </dgm:t>
    </dgm:pt>
    <dgm:pt modelId="{CFCAE131-C7C2-4F4D-9DFE-4FC9A8EA5708}" type="pres">
      <dgm:prSet presAssocID="{6AEB3641-388F-984C-ABAB-AFCA7E80A7A4}" presName="Name111" presStyleLbl="parChTrans1D3" presStyleIdx="8" presStyleCnt="14"/>
      <dgm:spPr/>
      <dgm:t>
        <a:bodyPr/>
        <a:lstStyle/>
        <a:p>
          <a:endParaRPr lang="en-US"/>
        </a:p>
      </dgm:t>
    </dgm:pt>
    <dgm:pt modelId="{6CDCE76F-D416-604E-B85F-B00E145FAFC9}" type="pres">
      <dgm:prSet presAssocID="{0AE44B69-D9DD-0A42-BF78-62C7CCA8CFF7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5166026-2448-7D4D-A91D-1581F16B6950}" type="pres">
      <dgm:prSet presAssocID="{0AE44B69-D9DD-0A42-BF78-62C7CCA8CFF7}" presName="rootComposite3" presStyleCnt="0"/>
      <dgm:spPr/>
      <dgm:t>
        <a:bodyPr/>
        <a:lstStyle/>
        <a:p>
          <a:endParaRPr lang="en-US"/>
        </a:p>
      </dgm:t>
    </dgm:pt>
    <dgm:pt modelId="{50CB1B0B-18C2-0C49-8521-D882F4898746}" type="pres">
      <dgm:prSet presAssocID="{0AE44B69-D9DD-0A42-BF78-62C7CCA8CFF7}" presName="rootText3" presStyleLbl="asst1" presStyleIdx="10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880767-C4F2-3D47-AC9A-8606A10A43BE}" type="pres">
      <dgm:prSet presAssocID="{0AE44B69-D9DD-0A42-BF78-62C7CCA8CFF7}" presName="rootConnector3" presStyleLbl="asst1" presStyleIdx="10" presStyleCnt="16"/>
      <dgm:spPr/>
      <dgm:t>
        <a:bodyPr/>
        <a:lstStyle/>
        <a:p>
          <a:endParaRPr lang="en-US"/>
        </a:p>
      </dgm:t>
    </dgm:pt>
    <dgm:pt modelId="{9D14969C-414F-7543-B15A-C3B56F750D7D}" type="pres">
      <dgm:prSet presAssocID="{0AE44B69-D9DD-0A42-BF78-62C7CCA8CFF7}" presName="hierChild6" presStyleCnt="0"/>
      <dgm:spPr/>
      <dgm:t>
        <a:bodyPr/>
        <a:lstStyle/>
        <a:p>
          <a:endParaRPr lang="en-US"/>
        </a:p>
      </dgm:t>
    </dgm:pt>
    <dgm:pt modelId="{699B526C-9612-E24E-AF95-A3351D9CE7D6}" type="pres">
      <dgm:prSet presAssocID="{0AE44B69-D9DD-0A42-BF78-62C7CCA8CFF7}" presName="hierChild7" presStyleCnt="0"/>
      <dgm:spPr/>
      <dgm:t>
        <a:bodyPr/>
        <a:lstStyle/>
        <a:p>
          <a:endParaRPr lang="en-US"/>
        </a:p>
      </dgm:t>
    </dgm:pt>
    <dgm:pt modelId="{08450718-F2E3-C241-8A14-17256066E2BA}" type="pres">
      <dgm:prSet presAssocID="{C8198A82-9481-F343-9DB0-4FA9380C7969}" presName="Name111" presStyleLbl="parChTrans1D3" presStyleIdx="9" presStyleCnt="14"/>
      <dgm:spPr/>
      <dgm:t>
        <a:bodyPr/>
        <a:lstStyle/>
        <a:p>
          <a:endParaRPr lang="en-US"/>
        </a:p>
      </dgm:t>
    </dgm:pt>
    <dgm:pt modelId="{5C26D48A-0C19-0D4C-945D-961AD073FA1D}" type="pres">
      <dgm:prSet presAssocID="{0BACF1D4-3FE6-5441-82FB-161BABBA5EE4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BDAF632-0FC1-6541-A082-7E9FD35B2E50}" type="pres">
      <dgm:prSet presAssocID="{0BACF1D4-3FE6-5441-82FB-161BABBA5EE4}" presName="rootComposite3" presStyleCnt="0"/>
      <dgm:spPr/>
      <dgm:t>
        <a:bodyPr/>
        <a:lstStyle/>
        <a:p>
          <a:endParaRPr lang="en-US"/>
        </a:p>
      </dgm:t>
    </dgm:pt>
    <dgm:pt modelId="{220F34DF-7937-4F4D-8CA0-C28F15019C03}" type="pres">
      <dgm:prSet presAssocID="{0BACF1D4-3FE6-5441-82FB-161BABBA5EE4}" presName="rootText3" presStyleLbl="asst1" presStyleIdx="11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1D54D2-1790-3147-89F4-A6D55388793D}" type="pres">
      <dgm:prSet presAssocID="{0BACF1D4-3FE6-5441-82FB-161BABBA5EE4}" presName="rootConnector3" presStyleLbl="asst1" presStyleIdx="11" presStyleCnt="16"/>
      <dgm:spPr/>
      <dgm:t>
        <a:bodyPr/>
        <a:lstStyle/>
        <a:p>
          <a:endParaRPr lang="en-US"/>
        </a:p>
      </dgm:t>
    </dgm:pt>
    <dgm:pt modelId="{98C83C21-0B56-DA47-B718-3A6F3EE257A5}" type="pres">
      <dgm:prSet presAssocID="{0BACF1D4-3FE6-5441-82FB-161BABBA5EE4}" presName="hierChild6" presStyleCnt="0"/>
      <dgm:spPr/>
      <dgm:t>
        <a:bodyPr/>
        <a:lstStyle/>
        <a:p>
          <a:endParaRPr lang="en-US"/>
        </a:p>
      </dgm:t>
    </dgm:pt>
    <dgm:pt modelId="{B9F4841C-DFB9-F04F-A3CA-9C883ABEFB3C}" type="pres">
      <dgm:prSet presAssocID="{0BACF1D4-3FE6-5441-82FB-161BABBA5EE4}" presName="hierChild7" presStyleCnt="0"/>
      <dgm:spPr/>
      <dgm:t>
        <a:bodyPr/>
        <a:lstStyle/>
        <a:p>
          <a:endParaRPr lang="en-US"/>
        </a:p>
      </dgm:t>
    </dgm:pt>
    <dgm:pt modelId="{8914E897-E20D-2F48-A0CC-CA64685B6408}" type="pres">
      <dgm:prSet presAssocID="{FA5F2644-ABC0-A046-9C12-44B91A73F5EF}" presName="Name111" presStyleLbl="parChTrans1D3" presStyleIdx="10" presStyleCnt="14"/>
      <dgm:spPr/>
      <dgm:t>
        <a:bodyPr/>
        <a:lstStyle/>
        <a:p>
          <a:endParaRPr lang="en-US"/>
        </a:p>
      </dgm:t>
    </dgm:pt>
    <dgm:pt modelId="{828FFBF3-DCB8-7E43-BE53-1BBC8A3D7269}" type="pres">
      <dgm:prSet presAssocID="{2D08767E-2530-234F-A425-E3A62D653074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D9D924D-F1E4-E743-978E-5DF71090C3B1}" type="pres">
      <dgm:prSet presAssocID="{2D08767E-2530-234F-A425-E3A62D653074}" presName="rootComposite3" presStyleCnt="0"/>
      <dgm:spPr/>
      <dgm:t>
        <a:bodyPr/>
        <a:lstStyle/>
        <a:p>
          <a:endParaRPr lang="en-US"/>
        </a:p>
      </dgm:t>
    </dgm:pt>
    <dgm:pt modelId="{33333E9F-1509-3844-BFA9-D43E8CFE28AE}" type="pres">
      <dgm:prSet presAssocID="{2D08767E-2530-234F-A425-E3A62D653074}" presName="rootText3" presStyleLbl="asst1" presStyleIdx="12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CE5462-4417-A648-9348-84C8E8A1792E}" type="pres">
      <dgm:prSet presAssocID="{2D08767E-2530-234F-A425-E3A62D653074}" presName="rootConnector3" presStyleLbl="asst1" presStyleIdx="12" presStyleCnt="16"/>
      <dgm:spPr/>
      <dgm:t>
        <a:bodyPr/>
        <a:lstStyle/>
        <a:p>
          <a:endParaRPr lang="en-US"/>
        </a:p>
      </dgm:t>
    </dgm:pt>
    <dgm:pt modelId="{F26B129C-5C3C-D949-AE86-1A513F3029A9}" type="pres">
      <dgm:prSet presAssocID="{2D08767E-2530-234F-A425-E3A62D653074}" presName="hierChild6" presStyleCnt="0"/>
      <dgm:spPr/>
      <dgm:t>
        <a:bodyPr/>
        <a:lstStyle/>
        <a:p>
          <a:endParaRPr lang="en-US"/>
        </a:p>
      </dgm:t>
    </dgm:pt>
    <dgm:pt modelId="{09C1AA2A-8873-6642-8E6A-84A6644DF104}" type="pres">
      <dgm:prSet presAssocID="{2D08767E-2530-234F-A425-E3A62D653074}" presName="hierChild7" presStyleCnt="0"/>
      <dgm:spPr/>
      <dgm:t>
        <a:bodyPr/>
        <a:lstStyle/>
        <a:p>
          <a:endParaRPr lang="en-US"/>
        </a:p>
      </dgm:t>
    </dgm:pt>
    <dgm:pt modelId="{20B75ED6-C738-784E-937D-C6B0A00F40A9}" type="pres">
      <dgm:prSet presAssocID="{2A49B5E7-E87A-BF44-94DB-82A77DBBFF8A}" presName="Name111" presStyleLbl="parChTrans1D3" presStyleIdx="11" presStyleCnt="14"/>
      <dgm:spPr/>
      <dgm:t>
        <a:bodyPr/>
        <a:lstStyle/>
        <a:p>
          <a:endParaRPr lang="en-US"/>
        </a:p>
      </dgm:t>
    </dgm:pt>
    <dgm:pt modelId="{0F04FB2B-700D-1843-B5A8-111FC273E9B5}" type="pres">
      <dgm:prSet presAssocID="{26FF1150-EFB0-3F46-A8EB-95820881967D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1AF9DC9-A453-9B4B-A9BA-76212BD2332C}" type="pres">
      <dgm:prSet presAssocID="{26FF1150-EFB0-3F46-A8EB-95820881967D}" presName="rootComposite3" presStyleCnt="0"/>
      <dgm:spPr/>
      <dgm:t>
        <a:bodyPr/>
        <a:lstStyle/>
        <a:p>
          <a:endParaRPr lang="en-US"/>
        </a:p>
      </dgm:t>
    </dgm:pt>
    <dgm:pt modelId="{35872D71-24A3-9B4F-AA32-EC803AF60369}" type="pres">
      <dgm:prSet presAssocID="{26FF1150-EFB0-3F46-A8EB-95820881967D}" presName="rootText3" presStyleLbl="asst1" presStyleIdx="13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E24B5E-34A6-4F41-BE37-AE7E6704D1E6}" type="pres">
      <dgm:prSet presAssocID="{26FF1150-EFB0-3F46-A8EB-95820881967D}" presName="rootConnector3" presStyleLbl="asst1" presStyleIdx="13" presStyleCnt="16"/>
      <dgm:spPr/>
      <dgm:t>
        <a:bodyPr/>
        <a:lstStyle/>
        <a:p>
          <a:endParaRPr lang="en-US"/>
        </a:p>
      </dgm:t>
    </dgm:pt>
    <dgm:pt modelId="{BC1789E7-2989-5647-B095-546522A1499D}" type="pres">
      <dgm:prSet presAssocID="{26FF1150-EFB0-3F46-A8EB-95820881967D}" presName="hierChild6" presStyleCnt="0"/>
      <dgm:spPr/>
      <dgm:t>
        <a:bodyPr/>
        <a:lstStyle/>
        <a:p>
          <a:endParaRPr lang="en-US"/>
        </a:p>
      </dgm:t>
    </dgm:pt>
    <dgm:pt modelId="{7E3F1007-F562-714F-ADDA-3237F358FCD8}" type="pres">
      <dgm:prSet presAssocID="{26FF1150-EFB0-3F46-A8EB-95820881967D}" presName="hierChild7" presStyleCnt="0"/>
      <dgm:spPr/>
      <dgm:t>
        <a:bodyPr/>
        <a:lstStyle/>
        <a:p>
          <a:endParaRPr lang="en-US"/>
        </a:p>
      </dgm:t>
    </dgm:pt>
    <dgm:pt modelId="{0316FC98-0884-2947-8B97-1F2D3C776677}" type="pres">
      <dgm:prSet presAssocID="{8FC5D18B-D7C7-0E4F-A584-1170CD778F33}" presName="Name111" presStyleLbl="parChTrans1D3" presStyleIdx="12" presStyleCnt="14"/>
      <dgm:spPr/>
      <dgm:t>
        <a:bodyPr/>
        <a:lstStyle/>
        <a:p>
          <a:endParaRPr lang="en-US"/>
        </a:p>
      </dgm:t>
    </dgm:pt>
    <dgm:pt modelId="{97554E94-7B31-5E40-B51E-CBEA2696C94D}" type="pres">
      <dgm:prSet presAssocID="{D5327499-39A1-0242-AE42-6F54651066D4}" presName="hierRoot3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7E1B10B4-202B-DA4B-A234-C84231BA9560}" type="pres">
      <dgm:prSet presAssocID="{D5327499-39A1-0242-AE42-6F54651066D4}" presName="rootComposite3" presStyleCnt="0"/>
      <dgm:spPr/>
      <dgm:t>
        <a:bodyPr/>
        <a:lstStyle/>
        <a:p>
          <a:endParaRPr lang="en-US"/>
        </a:p>
      </dgm:t>
    </dgm:pt>
    <dgm:pt modelId="{31CC611A-C6CF-6043-9120-EF5A55142E11}" type="pres">
      <dgm:prSet presAssocID="{D5327499-39A1-0242-AE42-6F54651066D4}" presName="rootText3" presStyleLbl="asst1" presStyleIdx="14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7CBFA5-C2C9-E143-A449-7483D04FCB27}" type="pres">
      <dgm:prSet presAssocID="{D5327499-39A1-0242-AE42-6F54651066D4}" presName="rootConnector3" presStyleLbl="asst1" presStyleIdx="14" presStyleCnt="16"/>
      <dgm:spPr/>
      <dgm:t>
        <a:bodyPr/>
        <a:lstStyle/>
        <a:p>
          <a:endParaRPr lang="en-US"/>
        </a:p>
      </dgm:t>
    </dgm:pt>
    <dgm:pt modelId="{9071C532-2E38-3E47-93FD-0D0C79852FC0}" type="pres">
      <dgm:prSet presAssocID="{D5327499-39A1-0242-AE42-6F54651066D4}" presName="hierChild6" presStyleCnt="0"/>
      <dgm:spPr/>
      <dgm:t>
        <a:bodyPr/>
        <a:lstStyle/>
        <a:p>
          <a:endParaRPr lang="en-US"/>
        </a:p>
      </dgm:t>
    </dgm:pt>
    <dgm:pt modelId="{32E9788D-6466-6249-844B-F66313F69C33}" type="pres">
      <dgm:prSet presAssocID="{D5327499-39A1-0242-AE42-6F54651066D4}" presName="hierChild7" presStyleCnt="0"/>
      <dgm:spPr/>
      <dgm:t>
        <a:bodyPr/>
        <a:lstStyle/>
        <a:p>
          <a:endParaRPr lang="en-US"/>
        </a:p>
      </dgm:t>
    </dgm:pt>
    <dgm:pt modelId="{C3746C8C-EF3B-674F-9EE6-99729B8DE2FE}" type="pres">
      <dgm:prSet presAssocID="{56178AC7-C073-9B40-9423-0A90B6ECEFE0}" presName="Name111" presStyleLbl="parChTrans1D3" presStyleIdx="13" presStyleCnt="14"/>
      <dgm:spPr/>
      <dgm:t>
        <a:bodyPr/>
        <a:lstStyle/>
        <a:p>
          <a:endParaRPr lang="en-US"/>
        </a:p>
      </dgm:t>
    </dgm:pt>
    <dgm:pt modelId="{4A8995FC-3C8E-A048-A57D-1E799D0393B6}" type="pres">
      <dgm:prSet presAssocID="{193AB4E1-131E-364D-ACED-75BC4FF39FB2}" presName="hierRoot3" presStyleCnt="0">
        <dgm:presLayoutVars>
          <dgm:hierBranch val="init"/>
        </dgm:presLayoutVars>
      </dgm:prSet>
      <dgm:spPr/>
    </dgm:pt>
    <dgm:pt modelId="{589C834E-72CD-0044-8B6F-84E3DFEB7A0D}" type="pres">
      <dgm:prSet presAssocID="{193AB4E1-131E-364D-ACED-75BC4FF39FB2}" presName="rootComposite3" presStyleCnt="0"/>
      <dgm:spPr/>
    </dgm:pt>
    <dgm:pt modelId="{A67AC1B8-2FD4-2D41-9648-16D8A62F80D1}" type="pres">
      <dgm:prSet presAssocID="{193AB4E1-131E-364D-ACED-75BC4FF39FB2}" presName="rootText3" presStyleLbl="asst1" presStyleIdx="15" presStyleCnt="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B403F9-F550-EB4E-9526-25F5B998ADF7}" type="pres">
      <dgm:prSet presAssocID="{193AB4E1-131E-364D-ACED-75BC4FF39FB2}" presName="rootConnector3" presStyleLbl="asst1" presStyleIdx="15" presStyleCnt="16"/>
      <dgm:spPr/>
      <dgm:t>
        <a:bodyPr/>
        <a:lstStyle/>
        <a:p>
          <a:endParaRPr lang="en-US"/>
        </a:p>
      </dgm:t>
    </dgm:pt>
    <dgm:pt modelId="{B5FB72FA-FD2D-9640-B378-759E604F2E40}" type="pres">
      <dgm:prSet presAssocID="{193AB4E1-131E-364D-ACED-75BC4FF39FB2}" presName="hierChild6" presStyleCnt="0"/>
      <dgm:spPr/>
    </dgm:pt>
    <dgm:pt modelId="{0D43D968-D65D-0F44-92C4-8BC379514D9B}" type="pres">
      <dgm:prSet presAssocID="{193AB4E1-131E-364D-ACED-75BC4FF39FB2}" presName="hierChild7" presStyleCnt="0"/>
      <dgm:spPr/>
    </dgm:pt>
  </dgm:ptLst>
  <dgm:cxnLst>
    <dgm:cxn modelId="{D2C8FF7E-1F5D-E44E-837B-5F67CC1C1805}" type="presOf" srcId="{59F49F2D-07EF-714B-9EF6-F6B5CF060A16}" destId="{3E7FDFB2-A03D-7A48-8064-AD497CCE21D1}" srcOrd="1" destOrd="0" presId="urn:microsoft.com/office/officeart/2005/8/layout/orgChart1"/>
    <dgm:cxn modelId="{F0A95F34-DADB-0A4A-AC68-EA50518E1CDB}" srcId="{59F49F2D-07EF-714B-9EF6-F6B5CF060A16}" destId="{53C5F1D2-51BA-8D41-9BF3-DCF6AF9836A4}" srcOrd="4" destOrd="0" parTransId="{E0EDDF8F-A17D-154C-A67C-6B9B81B74AD8}" sibTransId="{E1224779-7F52-F948-A95D-43894D654599}"/>
    <dgm:cxn modelId="{4120E84B-0EC2-CE46-96B5-A3A1211E43B4}" type="presOf" srcId="{BC9C9420-ABD0-FB43-BD4C-CB2ADB556983}" destId="{189F948B-00EE-A249-8DE0-81C8F31654DB}" srcOrd="1" destOrd="0" presId="urn:microsoft.com/office/officeart/2005/8/layout/orgChart1"/>
    <dgm:cxn modelId="{3999CCF1-D248-E348-A8AC-15F44CBEEE08}" srcId="{47AFF63E-1484-394B-A562-D0AC87FFF29F}" destId="{0AE44B69-D9DD-0A42-BF78-62C7CCA8CFF7}" srcOrd="1" destOrd="0" parTransId="{6AEB3641-388F-984C-ABAB-AFCA7E80A7A4}" sibTransId="{D15F9B1C-3839-CB46-8677-8934E62C62AE}"/>
    <dgm:cxn modelId="{65C8EE25-AD03-F74E-8194-D1EC48496F78}" type="presOf" srcId="{D8C25690-EC58-3347-B6FE-7B60018CCA85}" destId="{68B67DF2-9EC7-0A43-BE10-99EF479F3718}" srcOrd="1" destOrd="0" presId="urn:microsoft.com/office/officeart/2005/8/layout/orgChart1"/>
    <dgm:cxn modelId="{6B88BCB3-1140-EC4B-84F5-83C0F7CD8A66}" type="presOf" srcId="{47AFF63E-1484-394B-A562-D0AC87FFF29F}" destId="{113CE8F9-3FF1-E846-80C1-DE3A03DB3918}" srcOrd="0" destOrd="0" presId="urn:microsoft.com/office/officeart/2005/8/layout/orgChart1"/>
    <dgm:cxn modelId="{B25D88A1-C931-AD45-B4A0-AFA405FA9A9B}" type="presOf" srcId="{6AEB3641-388F-984C-ABAB-AFCA7E80A7A4}" destId="{CFCAE131-C7C2-4F4D-9DFE-4FC9A8EA5708}" srcOrd="0" destOrd="0" presId="urn:microsoft.com/office/officeart/2005/8/layout/orgChart1"/>
    <dgm:cxn modelId="{A818EBD5-C841-024A-AD88-F401B0EF2486}" srcId="{59F49F2D-07EF-714B-9EF6-F6B5CF060A16}" destId="{9ABBEBDC-10AE-C149-9231-5B0E348ECE06}" srcOrd="0" destOrd="0" parTransId="{FF28890C-6AA3-2F4D-8D24-03AA517DB4F6}" sibTransId="{6AB28314-9568-E845-918F-99A188BE5221}"/>
    <dgm:cxn modelId="{81AA5313-9CC0-BE4D-BF60-1D28C732BE04}" type="presOf" srcId="{D5327499-39A1-0242-AE42-6F54651066D4}" destId="{157CBFA5-C2C9-E143-A449-7483D04FCB27}" srcOrd="1" destOrd="0" presId="urn:microsoft.com/office/officeart/2005/8/layout/orgChart1"/>
    <dgm:cxn modelId="{471F7085-1DF1-E845-A016-1045C5DC448F}" type="presOf" srcId="{142D5B87-D19C-4040-8A0B-1CFB3158BA30}" destId="{22A7E10C-088D-1445-8243-CC94FD7D4A53}" srcOrd="1" destOrd="0" presId="urn:microsoft.com/office/officeart/2005/8/layout/orgChart1"/>
    <dgm:cxn modelId="{BFEF4A87-D999-D042-993A-DFC772B2C002}" srcId="{59F49F2D-07EF-714B-9EF6-F6B5CF060A16}" destId="{A12AEAE1-77D5-3C4D-9069-398EFAA8D1FA}" srcOrd="2" destOrd="0" parTransId="{527DD53B-F453-6242-B16F-2B7F862EAAD2}" sibTransId="{0E508B92-6837-7344-9563-720BBC1ADA75}"/>
    <dgm:cxn modelId="{7FC36EB1-0692-8A48-B454-B8A7D17E2218}" type="presOf" srcId="{2A49B5E7-E87A-BF44-94DB-82A77DBBFF8A}" destId="{20B75ED6-C738-784E-937D-C6B0A00F40A9}" srcOrd="0" destOrd="0" presId="urn:microsoft.com/office/officeart/2005/8/layout/orgChart1"/>
    <dgm:cxn modelId="{CECC6726-B3BB-9C43-8168-329C29D83C64}" srcId="{EFD4148F-40A5-FD42-9FE3-3A1DDE530370}" destId="{59F49F2D-07EF-714B-9EF6-F6B5CF060A16}" srcOrd="0" destOrd="0" parTransId="{46E6A4B4-6BD6-0C49-9FA6-44B4244A409F}" sibTransId="{9E126AB6-C249-CB4F-8D79-565DB0363A26}"/>
    <dgm:cxn modelId="{2355EC78-EA56-674A-9A6A-0D2318B7092B}" type="presOf" srcId="{0AE44B69-D9DD-0A42-BF78-62C7CCA8CFF7}" destId="{50CB1B0B-18C2-0C49-8521-D882F4898746}" srcOrd="0" destOrd="0" presId="urn:microsoft.com/office/officeart/2005/8/layout/orgChart1"/>
    <dgm:cxn modelId="{D333A792-7A84-E149-BC89-A3EA54F14F37}" type="presOf" srcId="{26FF1150-EFB0-3F46-A8EB-95820881967D}" destId="{35872D71-24A3-9B4F-AA32-EC803AF60369}" srcOrd="0" destOrd="0" presId="urn:microsoft.com/office/officeart/2005/8/layout/orgChart1"/>
    <dgm:cxn modelId="{4E45D9B3-4536-1642-98C1-3E0505FBB5CD}" srcId="{47AFF63E-1484-394B-A562-D0AC87FFF29F}" destId="{2D08767E-2530-234F-A425-E3A62D653074}" srcOrd="3" destOrd="0" parTransId="{FA5F2644-ABC0-A046-9C12-44B91A73F5EF}" sibTransId="{40D2CAAE-03E8-9546-9CAD-980612348010}"/>
    <dgm:cxn modelId="{ABF22D95-5E87-034B-9F88-91BE7F91C8F8}" type="presOf" srcId="{53C5F1D2-51BA-8D41-9BF3-DCF6AF9836A4}" destId="{F3549EC0-FDE0-DB44-9EA9-8AB81A9F7BC0}" srcOrd="1" destOrd="0" presId="urn:microsoft.com/office/officeart/2005/8/layout/orgChart1"/>
    <dgm:cxn modelId="{B8C96A2A-12B8-D849-8C42-B0F0B4E1D4FA}" type="presOf" srcId="{8FC5D18B-D7C7-0E4F-A584-1170CD778F33}" destId="{0316FC98-0884-2947-8B97-1F2D3C776677}" srcOrd="0" destOrd="0" presId="urn:microsoft.com/office/officeart/2005/8/layout/orgChart1"/>
    <dgm:cxn modelId="{3932512C-164B-3543-A67F-A5E3ED8A5300}" srcId="{47AFF63E-1484-394B-A562-D0AC87FFF29F}" destId="{0BACF1D4-3FE6-5441-82FB-161BABBA5EE4}" srcOrd="2" destOrd="0" parTransId="{C8198A82-9481-F343-9DB0-4FA9380C7969}" sibTransId="{6F4D8A69-68FD-5942-9127-78C50B700BAB}"/>
    <dgm:cxn modelId="{27A5095D-600C-1D4F-9616-2F46E68F4BF6}" type="presOf" srcId="{105CCD4F-7DCB-E34E-9433-FF584DFBDF7B}" destId="{5475D5A8-8A26-AE47-9535-110897C96CEC}" srcOrd="0" destOrd="0" presId="urn:microsoft.com/office/officeart/2005/8/layout/orgChart1"/>
    <dgm:cxn modelId="{1607E16F-1867-A845-9759-CA722BA94E40}" type="presOf" srcId="{53C5F1D2-51BA-8D41-9BF3-DCF6AF9836A4}" destId="{7B1285C1-80AB-E54E-BDA7-409F560D7988}" srcOrd="0" destOrd="0" presId="urn:microsoft.com/office/officeart/2005/8/layout/orgChart1"/>
    <dgm:cxn modelId="{F3D1B9E7-60EA-284A-9D6D-FDF52E338130}" srcId="{EFD4148F-40A5-FD42-9FE3-3A1DDE530370}" destId="{47AFF63E-1484-394B-A562-D0AC87FFF29F}" srcOrd="1" destOrd="0" parTransId="{105CCD4F-7DCB-E34E-9433-FF584DFBDF7B}" sibTransId="{A1110E87-E45B-F74E-9E50-06A011A01CB1}"/>
    <dgm:cxn modelId="{5E85142F-BC97-CA48-BCEF-E8BA66921343}" type="presOf" srcId="{72600E97-A5BE-DD45-B913-08B7B2E34784}" destId="{F94294EB-BC25-FF48-93FB-A4FEECD1B17A}" srcOrd="0" destOrd="0" presId="urn:microsoft.com/office/officeart/2005/8/layout/orgChart1"/>
    <dgm:cxn modelId="{849BCE06-EF9D-814F-9DA2-79892DE08D04}" type="presOf" srcId="{9ABBEBDC-10AE-C149-9231-5B0E348ECE06}" destId="{F18E3B3E-6B21-4C45-98D0-C5EF9C60D8C5}" srcOrd="1" destOrd="0" presId="urn:microsoft.com/office/officeart/2005/8/layout/orgChart1"/>
    <dgm:cxn modelId="{664E1C3F-2599-5B4F-80B7-7E214B063BD0}" type="presOf" srcId="{142D5B87-D19C-4040-8A0B-1CFB3158BA30}" destId="{DD2B000F-3F26-1842-8540-A5757CF4AD34}" srcOrd="0" destOrd="0" presId="urn:microsoft.com/office/officeart/2005/8/layout/orgChart1"/>
    <dgm:cxn modelId="{E47FC2E1-80A9-E449-879F-3A0ACC81BA39}" type="presOf" srcId="{A12AEAE1-77D5-3C4D-9069-398EFAA8D1FA}" destId="{C637BB1E-804C-3C4B-9368-CB00E40A651E}" srcOrd="0" destOrd="0" presId="urn:microsoft.com/office/officeart/2005/8/layout/orgChart1"/>
    <dgm:cxn modelId="{967A3D2D-B2C3-DA48-953E-0BFC6C429102}" type="presOf" srcId="{F103BB52-AFAB-1D42-B91C-4A999C5F46E2}" destId="{3BE533BD-9690-314A-A587-0CD0B20A1092}" srcOrd="0" destOrd="0" presId="urn:microsoft.com/office/officeart/2005/8/layout/orgChart1"/>
    <dgm:cxn modelId="{6E3896B5-9523-0243-839E-42567B12393E}" type="presOf" srcId="{26FF1150-EFB0-3F46-A8EB-95820881967D}" destId="{02E24B5E-34A6-4F41-BE37-AE7E6704D1E6}" srcOrd="1" destOrd="0" presId="urn:microsoft.com/office/officeart/2005/8/layout/orgChart1"/>
    <dgm:cxn modelId="{AEE80502-5F83-BD46-A5A5-50D03BF8677B}" type="presOf" srcId="{A12AEAE1-77D5-3C4D-9069-398EFAA8D1FA}" destId="{8C6A5BD4-68D6-F340-BE74-4B13C49222AD}" srcOrd="1" destOrd="0" presId="urn:microsoft.com/office/officeart/2005/8/layout/orgChart1"/>
    <dgm:cxn modelId="{6E93C0B9-D135-2941-8D22-06CC9EFB9734}" srcId="{47AFF63E-1484-394B-A562-D0AC87FFF29F}" destId="{193AB4E1-131E-364D-ACED-75BC4FF39FB2}" srcOrd="6" destOrd="0" parTransId="{56178AC7-C073-9B40-9423-0A90B6ECEFE0}" sibTransId="{AFB8D84E-631A-8E44-8AA3-AAB0C49DEB66}"/>
    <dgm:cxn modelId="{CE7C5B2C-1226-464E-8CA3-7B532888BDD6}" type="presOf" srcId="{0AE44B69-D9DD-0A42-BF78-62C7CCA8CFF7}" destId="{A8880767-C4F2-3D47-AC9A-8606A10A43BE}" srcOrd="1" destOrd="0" presId="urn:microsoft.com/office/officeart/2005/8/layout/orgChart1"/>
    <dgm:cxn modelId="{EB40E62B-FCE0-2A48-932D-4AACF58A8CFD}" type="presOf" srcId="{0BACF1D4-3FE6-5441-82FB-161BABBA5EE4}" destId="{061D54D2-1790-3147-89F4-A6D55388793D}" srcOrd="1" destOrd="0" presId="urn:microsoft.com/office/officeart/2005/8/layout/orgChart1"/>
    <dgm:cxn modelId="{8BEA9E89-C896-1444-A1D1-2B3B3374448A}" type="presOf" srcId="{0BACF1D4-3FE6-5441-82FB-161BABBA5EE4}" destId="{220F34DF-7937-4F4D-8CA0-C28F15019C03}" srcOrd="0" destOrd="0" presId="urn:microsoft.com/office/officeart/2005/8/layout/orgChart1"/>
    <dgm:cxn modelId="{4844E24E-746B-8B45-99CC-3A8E7C81E2CE}" type="presOf" srcId="{37F722F3-F9C0-264B-899B-4E68E4B8A889}" destId="{F2ACC55F-1CE5-9D40-BCEC-FED9D5DF7E2D}" srcOrd="1" destOrd="0" presId="urn:microsoft.com/office/officeart/2005/8/layout/orgChart1"/>
    <dgm:cxn modelId="{EA5776B9-DA61-2E47-A861-820FE9270F5C}" type="presOf" srcId="{527DD53B-F453-6242-B16F-2B7F862EAAD2}" destId="{D522D748-C4FE-1541-8AC2-CF5E9AF87482}" srcOrd="0" destOrd="0" presId="urn:microsoft.com/office/officeart/2005/8/layout/orgChart1"/>
    <dgm:cxn modelId="{63C5CC19-18B7-EB42-96C0-4CBF5ACA6924}" type="presOf" srcId="{99B8CD56-B408-4649-809D-6467147E5D42}" destId="{E64BDF33-4807-B34B-9037-F5D77A6E3A97}" srcOrd="0" destOrd="0" presId="urn:microsoft.com/office/officeart/2005/8/layout/orgChart1"/>
    <dgm:cxn modelId="{6C206853-1D82-894C-8BB8-09142ACC2D62}" srcId="{59F49F2D-07EF-714B-9EF6-F6B5CF060A16}" destId="{BC9C9420-ABD0-FB43-BD4C-CB2ADB556983}" srcOrd="3" destOrd="0" parTransId="{3E90506E-F4B8-D743-AA7A-71483F5FDDA5}" sibTransId="{EED535D9-4923-3B4B-9C05-277342BC3B5D}"/>
    <dgm:cxn modelId="{1444603D-2ED7-544F-ABBB-210083484613}" type="presOf" srcId="{46E6A4B4-6BD6-0C49-9FA6-44B4244A409F}" destId="{D36048B7-9DF8-4848-B6EC-0D7DBDB4323A}" srcOrd="0" destOrd="0" presId="urn:microsoft.com/office/officeart/2005/8/layout/orgChart1"/>
    <dgm:cxn modelId="{28B4361A-FA92-AD4B-A550-6FC359699F9E}" type="presOf" srcId="{C8198A82-9481-F343-9DB0-4FA9380C7969}" destId="{08450718-F2E3-C241-8A14-17256066E2BA}" srcOrd="0" destOrd="0" presId="urn:microsoft.com/office/officeart/2005/8/layout/orgChart1"/>
    <dgm:cxn modelId="{D3524749-43E6-ED44-957E-A9360F78C33D}" type="presOf" srcId="{193AB4E1-131E-364D-ACED-75BC4FF39FB2}" destId="{AAB403F9-F550-EB4E-9526-25F5B998ADF7}" srcOrd="1" destOrd="0" presId="urn:microsoft.com/office/officeart/2005/8/layout/orgChart1"/>
    <dgm:cxn modelId="{8D3BCC0F-BA95-304B-B494-E3399660D75E}" type="presOf" srcId="{FA5F2644-ABC0-A046-9C12-44B91A73F5EF}" destId="{8914E897-E20D-2F48-A0CC-CA64685B6408}" srcOrd="0" destOrd="0" presId="urn:microsoft.com/office/officeart/2005/8/layout/orgChart1"/>
    <dgm:cxn modelId="{991B4D26-C0B2-9242-9731-0012397F3790}" type="presOf" srcId="{93410FF2-9302-3D45-9B41-52F87D40D300}" destId="{7432E9D6-974E-EC49-8C96-FBC2316A2BDE}" srcOrd="1" destOrd="0" presId="urn:microsoft.com/office/officeart/2005/8/layout/orgChart1"/>
    <dgm:cxn modelId="{ECCD5239-EA1A-9E4A-8203-86CF04E81274}" srcId="{59F49F2D-07EF-714B-9EF6-F6B5CF060A16}" destId="{142D5B87-D19C-4040-8A0B-1CFB3158BA30}" srcOrd="5" destOrd="0" parTransId="{E5151E7E-D239-134A-84CD-05F0AB4CD21B}" sibTransId="{71C9210F-261E-C246-94FC-A185F3F73115}"/>
    <dgm:cxn modelId="{F9D340A2-DBB1-514D-8022-99871928681C}" type="presOf" srcId="{59F49F2D-07EF-714B-9EF6-F6B5CF060A16}" destId="{25A4DAB9-86B6-494E-BF4E-04FD3FC5F70E}" srcOrd="0" destOrd="0" presId="urn:microsoft.com/office/officeart/2005/8/layout/orgChart1"/>
    <dgm:cxn modelId="{5FD82060-25BA-7549-A0FD-3C5E5A94F711}" type="presOf" srcId="{47AFF63E-1484-394B-A562-D0AC87FFF29F}" destId="{EF878396-7425-EB45-ACEA-E16AE9D0859C}" srcOrd="1" destOrd="0" presId="urn:microsoft.com/office/officeart/2005/8/layout/orgChart1"/>
    <dgm:cxn modelId="{822E293F-76C0-0640-814B-5C055925C952}" srcId="{47AFF63E-1484-394B-A562-D0AC87FFF29F}" destId="{37F722F3-F9C0-264B-899B-4E68E4B8A889}" srcOrd="0" destOrd="0" parTransId="{99B8CD56-B408-4649-809D-6467147E5D42}" sibTransId="{236A04E5-0CAD-3B41-957B-39230B0A270C}"/>
    <dgm:cxn modelId="{885BBBE8-369C-894B-860E-1C8F5DB48A52}" type="presOf" srcId="{193AB4E1-131E-364D-ACED-75BC4FF39FB2}" destId="{A67AC1B8-2FD4-2D41-9648-16D8A62F80D1}" srcOrd="0" destOrd="0" presId="urn:microsoft.com/office/officeart/2005/8/layout/orgChart1"/>
    <dgm:cxn modelId="{EAB4C16A-4630-9C4A-AF67-69C4D449457D}" srcId="{F103BB52-AFAB-1D42-B91C-4A999C5F46E2}" destId="{EFD4148F-40A5-FD42-9FE3-3A1DDE530370}" srcOrd="0" destOrd="0" parTransId="{D6D09003-B168-8448-8914-23C88A375B90}" sibTransId="{86BF1CD3-16F7-2F4F-AB11-7464F667B8CB}"/>
    <dgm:cxn modelId="{554941A0-5217-734B-876A-495EC4A5AA49}" type="presOf" srcId="{2D08767E-2530-234F-A425-E3A62D653074}" destId="{33333E9F-1509-3844-BFA9-D43E8CFE28AE}" srcOrd="0" destOrd="0" presId="urn:microsoft.com/office/officeart/2005/8/layout/orgChart1"/>
    <dgm:cxn modelId="{79819DA8-1D44-7F44-9650-9D44727D3131}" srcId="{47AFF63E-1484-394B-A562-D0AC87FFF29F}" destId="{26FF1150-EFB0-3F46-A8EB-95820881967D}" srcOrd="4" destOrd="0" parTransId="{2A49B5E7-E87A-BF44-94DB-82A77DBBFF8A}" sibTransId="{DF994C1E-AD14-8B45-9AA4-CD78822879CB}"/>
    <dgm:cxn modelId="{40A11D35-5714-6645-99F1-8A01758396E0}" type="presOf" srcId="{EFD4148F-40A5-FD42-9FE3-3A1DDE530370}" destId="{FB623AB6-888F-3844-BC24-E583AE3998BC}" srcOrd="1" destOrd="0" presId="urn:microsoft.com/office/officeart/2005/8/layout/orgChart1"/>
    <dgm:cxn modelId="{96336BC7-0DCE-F64D-BCCA-06C6AC26A75F}" type="presOf" srcId="{3E90506E-F4B8-D743-AA7A-71483F5FDDA5}" destId="{59F82AA9-6475-7544-A6DE-7875B0B3984B}" srcOrd="0" destOrd="0" presId="urn:microsoft.com/office/officeart/2005/8/layout/orgChart1"/>
    <dgm:cxn modelId="{8FACE9FB-81D2-1D49-8C70-FAAECA117FCE}" srcId="{59F49F2D-07EF-714B-9EF6-F6B5CF060A16}" destId="{93410FF2-9302-3D45-9B41-52F87D40D300}" srcOrd="1" destOrd="0" parTransId="{9A6BB63D-9533-3140-9277-23D722809B6B}" sibTransId="{1C781490-1B99-7847-939A-26D00B536021}"/>
    <dgm:cxn modelId="{1EF67830-7EBF-1643-AB65-55566FBD55FF}" type="presOf" srcId="{BC9C9420-ABD0-FB43-BD4C-CB2ADB556983}" destId="{B91C1241-98C1-7044-A060-BE2AABA95658}" srcOrd="0" destOrd="0" presId="urn:microsoft.com/office/officeart/2005/8/layout/orgChart1"/>
    <dgm:cxn modelId="{5D252100-1676-6D42-87EB-88999EAFAB55}" type="presOf" srcId="{2D08767E-2530-234F-A425-E3A62D653074}" destId="{12CE5462-4417-A648-9348-84C8E8A1792E}" srcOrd="1" destOrd="0" presId="urn:microsoft.com/office/officeart/2005/8/layout/orgChart1"/>
    <dgm:cxn modelId="{B058AB2D-2B85-5C4D-A663-671964480418}" type="presOf" srcId="{93410FF2-9302-3D45-9B41-52F87D40D300}" destId="{7A42B6D6-6669-FB4F-9850-E7CC06196310}" srcOrd="0" destOrd="0" presId="urn:microsoft.com/office/officeart/2005/8/layout/orgChart1"/>
    <dgm:cxn modelId="{66213C37-D78C-914D-8B68-A74AFB96FF18}" type="presOf" srcId="{FF28890C-6AA3-2F4D-8D24-03AA517DB4F6}" destId="{33C8236E-DA87-EB4B-970E-97B75B0CCFC1}" srcOrd="0" destOrd="0" presId="urn:microsoft.com/office/officeart/2005/8/layout/orgChart1"/>
    <dgm:cxn modelId="{69238495-B6EC-3242-AD77-79F32DE8535E}" type="presOf" srcId="{56178AC7-C073-9B40-9423-0A90B6ECEFE0}" destId="{C3746C8C-EF3B-674F-9EE6-99729B8DE2FE}" srcOrd="0" destOrd="0" presId="urn:microsoft.com/office/officeart/2005/8/layout/orgChart1"/>
    <dgm:cxn modelId="{3C8BDFB6-84A5-DF4A-92E5-AA1ED0D1C1A0}" srcId="{59F49F2D-07EF-714B-9EF6-F6B5CF060A16}" destId="{D8C25690-EC58-3347-B6FE-7B60018CCA85}" srcOrd="6" destOrd="0" parTransId="{72600E97-A5BE-DD45-B913-08B7B2E34784}" sibTransId="{BC0739F0-06F2-2743-847E-908FDC0E3154}"/>
    <dgm:cxn modelId="{F4E76646-083A-ED44-8B81-72ADA8941F5E}" type="presOf" srcId="{9A6BB63D-9533-3140-9277-23D722809B6B}" destId="{6C42C6B7-BA42-9249-88EE-D4A6A3339847}" srcOrd="0" destOrd="0" presId="urn:microsoft.com/office/officeart/2005/8/layout/orgChart1"/>
    <dgm:cxn modelId="{BF3BAC88-50EA-4A4D-9336-39B5709BCC09}" type="presOf" srcId="{37F722F3-F9C0-264B-899B-4E68E4B8A889}" destId="{4A18AA17-87BE-6A4B-A8B5-FB260A1D971D}" srcOrd="0" destOrd="0" presId="urn:microsoft.com/office/officeart/2005/8/layout/orgChart1"/>
    <dgm:cxn modelId="{074220D7-12DB-FF4E-9D9D-96A631D43EB1}" type="presOf" srcId="{D5327499-39A1-0242-AE42-6F54651066D4}" destId="{31CC611A-C6CF-6043-9120-EF5A55142E11}" srcOrd="0" destOrd="0" presId="urn:microsoft.com/office/officeart/2005/8/layout/orgChart1"/>
    <dgm:cxn modelId="{2065D1F4-B4CB-DC42-9861-0947A30EC608}" type="presOf" srcId="{EFD4148F-40A5-FD42-9FE3-3A1DDE530370}" destId="{32717FE4-A38B-5B4F-BBB5-A4186725FF6A}" srcOrd="0" destOrd="0" presId="urn:microsoft.com/office/officeart/2005/8/layout/orgChart1"/>
    <dgm:cxn modelId="{A4B928CA-C4FA-2A41-88C3-B894B3E16848}" type="presOf" srcId="{9ABBEBDC-10AE-C149-9231-5B0E348ECE06}" destId="{0CC92A84-F548-A54D-BCB9-E99AB78D02F4}" srcOrd="0" destOrd="0" presId="urn:microsoft.com/office/officeart/2005/8/layout/orgChart1"/>
    <dgm:cxn modelId="{F79822AC-8F23-3547-A47F-191B0F1931D7}" srcId="{47AFF63E-1484-394B-A562-D0AC87FFF29F}" destId="{D5327499-39A1-0242-AE42-6F54651066D4}" srcOrd="5" destOrd="0" parTransId="{8FC5D18B-D7C7-0E4F-A584-1170CD778F33}" sibTransId="{2DB73E6D-86FB-B547-A6EF-83C5D0AD69D6}"/>
    <dgm:cxn modelId="{594605B1-BEDC-AD42-A211-EEE696B8D4D9}" type="presOf" srcId="{D8C25690-EC58-3347-B6FE-7B60018CCA85}" destId="{106CB4E2-078A-5440-8B6A-A04E72C5C816}" srcOrd="0" destOrd="0" presId="urn:microsoft.com/office/officeart/2005/8/layout/orgChart1"/>
    <dgm:cxn modelId="{7846C2D9-D7FA-A340-AC7F-E18742D3B0ED}" type="presOf" srcId="{E5151E7E-D239-134A-84CD-05F0AB4CD21B}" destId="{E14FB201-E6E9-F443-9D8E-8EF057E46285}" srcOrd="0" destOrd="0" presId="urn:microsoft.com/office/officeart/2005/8/layout/orgChart1"/>
    <dgm:cxn modelId="{A3FC258A-DD8D-6A40-8D7A-4438B767305A}" type="presOf" srcId="{E0EDDF8F-A17D-154C-A67C-6B9B81B74AD8}" destId="{B054637D-B68F-A24F-96AD-C677D4476648}" srcOrd="0" destOrd="0" presId="urn:microsoft.com/office/officeart/2005/8/layout/orgChart1"/>
    <dgm:cxn modelId="{21C11AA7-736B-9548-9E9C-4134EC949818}" type="presParOf" srcId="{3BE533BD-9690-314A-A587-0CD0B20A1092}" destId="{43056E60-D0DB-364D-99ED-B1D04D63D02F}" srcOrd="0" destOrd="0" presId="urn:microsoft.com/office/officeart/2005/8/layout/orgChart1"/>
    <dgm:cxn modelId="{10AE281A-07E7-E043-80DB-46B31573FD65}" type="presParOf" srcId="{43056E60-D0DB-364D-99ED-B1D04D63D02F}" destId="{B389E892-32E7-5F48-826B-210D5D336CF1}" srcOrd="0" destOrd="0" presId="urn:microsoft.com/office/officeart/2005/8/layout/orgChart1"/>
    <dgm:cxn modelId="{2EB9DC6A-2F0F-ED44-AF68-E133168CBCA2}" type="presParOf" srcId="{B389E892-32E7-5F48-826B-210D5D336CF1}" destId="{32717FE4-A38B-5B4F-BBB5-A4186725FF6A}" srcOrd="0" destOrd="0" presId="urn:microsoft.com/office/officeart/2005/8/layout/orgChart1"/>
    <dgm:cxn modelId="{19E71B94-BAAF-E24B-9889-0ECAD94B8491}" type="presParOf" srcId="{B389E892-32E7-5F48-826B-210D5D336CF1}" destId="{FB623AB6-888F-3844-BC24-E583AE3998BC}" srcOrd="1" destOrd="0" presId="urn:microsoft.com/office/officeart/2005/8/layout/orgChart1"/>
    <dgm:cxn modelId="{D623BC73-A658-C54C-931B-A2C93974A34B}" type="presParOf" srcId="{43056E60-D0DB-364D-99ED-B1D04D63D02F}" destId="{1F0CA618-050D-D846-B763-253C83A8E83A}" srcOrd="1" destOrd="0" presId="urn:microsoft.com/office/officeart/2005/8/layout/orgChart1"/>
    <dgm:cxn modelId="{3B2BA78E-C491-F44C-8AFA-7D282C0DB5C6}" type="presParOf" srcId="{43056E60-D0DB-364D-99ED-B1D04D63D02F}" destId="{7AA65EFD-0EEB-684F-AA44-CBB325CB10D3}" srcOrd="2" destOrd="0" presId="urn:microsoft.com/office/officeart/2005/8/layout/orgChart1"/>
    <dgm:cxn modelId="{05E6B135-97EE-2A4C-800E-400741B6DF69}" type="presParOf" srcId="{7AA65EFD-0EEB-684F-AA44-CBB325CB10D3}" destId="{D36048B7-9DF8-4848-B6EC-0D7DBDB4323A}" srcOrd="0" destOrd="0" presId="urn:microsoft.com/office/officeart/2005/8/layout/orgChart1"/>
    <dgm:cxn modelId="{C0A947E0-1574-2E40-A0B5-DBF8C6E14CC8}" type="presParOf" srcId="{7AA65EFD-0EEB-684F-AA44-CBB325CB10D3}" destId="{00433C2D-C1DA-074E-9990-89BD6ACB44A6}" srcOrd="1" destOrd="0" presId="urn:microsoft.com/office/officeart/2005/8/layout/orgChart1"/>
    <dgm:cxn modelId="{26D79258-618A-7942-AA9D-2403F0E77946}" type="presParOf" srcId="{00433C2D-C1DA-074E-9990-89BD6ACB44A6}" destId="{2B31B16D-BA25-2240-B013-40E6B23DE71F}" srcOrd="0" destOrd="0" presId="urn:microsoft.com/office/officeart/2005/8/layout/orgChart1"/>
    <dgm:cxn modelId="{41CDA160-9DC2-2D4D-827E-D6C88723598D}" type="presParOf" srcId="{2B31B16D-BA25-2240-B013-40E6B23DE71F}" destId="{25A4DAB9-86B6-494E-BF4E-04FD3FC5F70E}" srcOrd="0" destOrd="0" presId="urn:microsoft.com/office/officeart/2005/8/layout/orgChart1"/>
    <dgm:cxn modelId="{59CE2A86-5BAE-4442-BF7D-E467E7917D30}" type="presParOf" srcId="{2B31B16D-BA25-2240-B013-40E6B23DE71F}" destId="{3E7FDFB2-A03D-7A48-8064-AD497CCE21D1}" srcOrd="1" destOrd="0" presId="urn:microsoft.com/office/officeart/2005/8/layout/orgChart1"/>
    <dgm:cxn modelId="{5B384D56-CCA9-EA4E-AF6D-B5F3EE3C6A58}" type="presParOf" srcId="{00433C2D-C1DA-074E-9990-89BD6ACB44A6}" destId="{069D5C29-F55F-EA47-B071-64DFB4F9873A}" srcOrd="1" destOrd="0" presId="urn:microsoft.com/office/officeart/2005/8/layout/orgChart1"/>
    <dgm:cxn modelId="{D6F0AD1C-AB7D-A348-B3FA-8218E547C70D}" type="presParOf" srcId="{00433C2D-C1DA-074E-9990-89BD6ACB44A6}" destId="{25BA5DBD-2554-7E4C-A93D-31DDFBCECFC0}" srcOrd="2" destOrd="0" presId="urn:microsoft.com/office/officeart/2005/8/layout/orgChart1"/>
    <dgm:cxn modelId="{E85287C3-13F0-274D-906A-A57B6C660351}" type="presParOf" srcId="{25BA5DBD-2554-7E4C-A93D-31DDFBCECFC0}" destId="{33C8236E-DA87-EB4B-970E-97B75B0CCFC1}" srcOrd="0" destOrd="0" presId="urn:microsoft.com/office/officeart/2005/8/layout/orgChart1"/>
    <dgm:cxn modelId="{24F8A884-6336-FE4F-8AF3-497DD7B0BA0E}" type="presParOf" srcId="{25BA5DBD-2554-7E4C-A93D-31DDFBCECFC0}" destId="{C3F61D65-CC3A-A241-A2F8-38FF47D4FCDC}" srcOrd="1" destOrd="0" presId="urn:microsoft.com/office/officeart/2005/8/layout/orgChart1"/>
    <dgm:cxn modelId="{30CA62F6-FB3E-1843-A613-8F77D4B420A6}" type="presParOf" srcId="{C3F61D65-CC3A-A241-A2F8-38FF47D4FCDC}" destId="{33D87255-3A4C-F84A-9819-461478C898FE}" srcOrd="0" destOrd="0" presId="urn:microsoft.com/office/officeart/2005/8/layout/orgChart1"/>
    <dgm:cxn modelId="{900385A7-7E97-2D4B-8BEF-49DF6E4AE3C4}" type="presParOf" srcId="{33D87255-3A4C-F84A-9819-461478C898FE}" destId="{0CC92A84-F548-A54D-BCB9-E99AB78D02F4}" srcOrd="0" destOrd="0" presId="urn:microsoft.com/office/officeart/2005/8/layout/orgChart1"/>
    <dgm:cxn modelId="{52E42BC1-A3CD-7149-B75E-1D75A6FD295A}" type="presParOf" srcId="{33D87255-3A4C-F84A-9819-461478C898FE}" destId="{F18E3B3E-6B21-4C45-98D0-C5EF9C60D8C5}" srcOrd="1" destOrd="0" presId="urn:microsoft.com/office/officeart/2005/8/layout/orgChart1"/>
    <dgm:cxn modelId="{927F759E-9F22-DC44-9C43-7BE306AC90B5}" type="presParOf" srcId="{C3F61D65-CC3A-A241-A2F8-38FF47D4FCDC}" destId="{10D9BA8C-AFD4-7643-AE34-09BFB82D209E}" srcOrd="1" destOrd="0" presId="urn:microsoft.com/office/officeart/2005/8/layout/orgChart1"/>
    <dgm:cxn modelId="{AC41A08C-BB1B-AC4A-AA04-D134C0131476}" type="presParOf" srcId="{C3F61D65-CC3A-A241-A2F8-38FF47D4FCDC}" destId="{2BD65D31-C05E-0F48-B716-D76F2D275D00}" srcOrd="2" destOrd="0" presId="urn:microsoft.com/office/officeart/2005/8/layout/orgChart1"/>
    <dgm:cxn modelId="{8AF7BC1E-858E-7245-A5A3-3598E7FA4CBA}" type="presParOf" srcId="{25BA5DBD-2554-7E4C-A93D-31DDFBCECFC0}" destId="{6C42C6B7-BA42-9249-88EE-D4A6A3339847}" srcOrd="2" destOrd="0" presId="urn:microsoft.com/office/officeart/2005/8/layout/orgChart1"/>
    <dgm:cxn modelId="{727E31E2-4B29-0F4F-88EE-89C117758B3D}" type="presParOf" srcId="{25BA5DBD-2554-7E4C-A93D-31DDFBCECFC0}" destId="{E1F7C84F-2BF2-EF42-BFEC-213CB7B160D9}" srcOrd="3" destOrd="0" presId="urn:microsoft.com/office/officeart/2005/8/layout/orgChart1"/>
    <dgm:cxn modelId="{B2F2D6AA-21C1-6840-BEE2-5DCB10D703D3}" type="presParOf" srcId="{E1F7C84F-2BF2-EF42-BFEC-213CB7B160D9}" destId="{DCE20787-F321-B946-8098-AFDA5B53EE87}" srcOrd="0" destOrd="0" presId="urn:microsoft.com/office/officeart/2005/8/layout/orgChart1"/>
    <dgm:cxn modelId="{C8C70EBF-0F98-8046-9424-075A823740D7}" type="presParOf" srcId="{DCE20787-F321-B946-8098-AFDA5B53EE87}" destId="{7A42B6D6-6669-FB4F-9850-E7CC06196310}" srcOrd="0" destOrd="0" presId="urn:microsoft.com/office/officeart/2005/8/layout/orgChart1"/>
    <dgm:cxn modelId="{386AB31B-34C9-D24B-963F-1660C2BFCFD0}" type="presParOf" srcId="{DCE20787-F321-B946-8098-AFDA5B53EE87}" destId="{7432E9D6-974E-EC49-8C96-FBC2316A2BDE}" srcOrd="1" destOrd="0" presId="urn:microsoft.com/office/officeart/2005/8/layout/orgChart1"/>
    <dgm:cxn modelId="{EB1628C9-826F-7648-A537-F96D013D81F2}" type="presParOf" srcId="{E1F7C84F-2BF2-EF42-BFEC-213CB7B160D9}" destId="{0E584736-20FD-0245-8A41-8FB6AD4C0B2A}" srcOrd="1" destOrd="0" presId="urn:microsoft.com/office/officeart/2005/8/layout/orgChart1"/>
    <dgm:cxn modelId="{D88A3BA5-2CA6-C04D-B0B1-A858215167BD}" type="presParOf" srcId="{E1F7C84F-2BF2-EF42-BFEC-213CB7B160D9}" destId="{98514527-DC9A-604F-B718-00E5413AEF86}" srcOrd="2" destOrd="0" presId="urn:microsoft.com/office/officeart/2005/8/layout/orgChart1"/>
    <dgm:cxn modelId="{BBF93691-71EC-FF48-8E59-C3693F911810}" type="presParOf" srcId="{25BA5DBD-2554-7E4C-A93D-31DDFBCECFC0}" destId="{D522D748-C4FE-1541-8AC2-CF5E9AF87482}" srcOrd="4" destOrd="0" presId="urn:microsoft.com/office/officeart/2005/8/layout/orgChart1"/>
    <dgm:cxn modelId="{457C23DE-B5FA-1C46-BDBD-D2F9F222DDC8}" type="presParOf" srcId="{25BA5DBD-2554-7E4C-A93D-31DDFBCECFC0}" destId="{7FC9E25E-90E6-464D-90B5-EA8A55143A53}" srcOrd="5" destOrd="0" presId="urn:microsoft.com/office/officeart/2005/8/layout/orgChart1"/>
    <dgm:cxn modelId="{2CA577ED-C26E-0E4F-B9A2-D7F24C659671}" type="presParOf" srcId="{7FC9E25E-90E6-464D-90B5-EA8A55143A53}" destId="{B226C58E-4807-A24A-B00D-68AA0CB240DD}" srcOrd="0" destOrd="0" presId="urn:microsoft.com/office/officeart/2005/8/layout/orgChart1"/>
    <dgm:cxn modelId="{B7F749A1-2188-F74A-B5DE-7427570B0318}" type="presParOf" srcId="{B226C58E-4807-A24A-B00D-68AA0CB240DD}" destId="{C637BB1E-804C-3C4B-9368-CB00E40A651E}" srcOrd="0" destOrd="0" presId="urn:microsoft.com/office/officeart/2005/8/layout/orgChart1"/>
    <dgm:cxn modelId="{D2CFEC2B-0DA7-6F40-946D-837AC4251876}" type="presParOf" srcId="{B226C58E-4807-A24A-B00D-68AA0CB240DD}" destId="{8C6A5BD4-68D6-F340-BE74-4B13C49222AD}" srcOrd="1" destOrd="0" presId="urn:microsoft.com/office/officeart/2005/8/layout/orgChart1"/>
    <dgm:cxn modelId="{35115C98-A4CB-1D4C-ACE7-D3BFFD7B447C}" type="presParOf" srcId="{7FC9E25E-90E6-464D-90B5-EA8A55143A53}" destId="{74A18EEC-ECBD-884F-A802-96B00F5A1926}" srcOrd="1" destOrd="0" presId="urn:microsoft.com/office/officeart/2005/8/layout/orgChart1"/>
    <dgm:cxn modelId="{6B2EB365-5EA0-C044-9859-1E7FFC60DD02}" type="presParOf" srcId="{7FC9E25E-90E6-464D-90B5-EA8A55143A53}" destId="{145DFC2F-7289-C644-BBE2-83B6131C5B0E}" srcOrd="2" destOrd="0" presId="urn:microsoft.com/office/officeart/2005/8/layout/orgChart1"/>
    <dgm:cxn modelId="{095B5C92-5E97-E343-B2B5-2F6882BB0431}" type="presParOf" srcId="{25BA5DBD-2554-7E4C-A93D-31DDFBCECFC0}" destId="{59F82AA9-6475-7544-A6DE-7875B0B3984B}" srcOrd="6" destOrd="0" presId="urn:microsoft.com/office/officeart/2005/8/layout/orgChart1"/>
    <dgm:cxn modelId="{FE8F9DEA-CC35-8F4D-8620-E2EDEEDFDB71}" type="presParOf" srcId="{25BA5DBD-2554-7E4C-A93D-31DDFBCECFC0}" destId="{D1AEE629-2637-9349-8DD6-DE4163C5DF0A}" srcOrd="7" destOrd="0" presId="urn:microsoft.com/office/officeart/2005/8/layout/orgChart1"/>
    <dgm:cxn modelId="{492BC1FC-0911-6B45-9E07-24968006DAAF}" type="presParOf" srcId="{D1AEE629-2637-9349-8DD6-DE4163C5DF0A}" destId="{EE23416B-7342-2C46-BB86-895E7BD3FB2A}" srcOrd="0" destOrd="0" presId="urn:microsoft.com/office/officeart/2005/8/layout/orgChart1"/>
    <dgm:cxn modelId="{FC7F7052-D20F-6F41-92D7-0E6F78D097E5}" type="presParOf" srcId="{EE23416B-7342-2C46-BB86-895E7BD3FB2A}" destId="{B91C1241-98C1-7044-A060-BE2AABA95658}" srcOrd="0" destOrd="0" presId="urn:microsoft.com/office/officeart/2005/8/layout/orgChart1"/>
    <dgm:cxn modelId="{19591123-E0FB-B145-B337-CFE9142A715D}" type="presParOf" srcId="{EE23416B-7342-2C46-BB86-895E7BD3FB2A}" destId="{189F948B-00EE-A249-8DE0-81C8F31654DB}" srcOrd="1" destOrd="0" presId="urn:microsoft.com/office/officeart/2005/8/layout/orgChart1"/>
    <dgm:cxn modelId="{40B3D069-C2DB-B145-8966-35E30E858AC0}" type="presParOf" srcId="{D1AEE629-2637-9349-8DD6-DE4163C5DF0A}" destId="{786C7602-CD18-F941-A0D3-1C9A84A3B59F}" srcOrd="1" destOrd="0" presId="urn:microsoft.com/office/officeart/2005/8/layout/orgChart1"/>
    <dgm:cxn modelId="{3B83AB68-C6A2-E240-8CFE-51A5E72035DE}" type="presParOf" srcId="{D1AEE629-2637-9349-8DD6-DE4163C5DF0A}" destId="{BCF45AEE-DD68-2B42-8234-2D4733277C65}" srcOrd="2" destOrd="0" presId="urn:microsoft.com/office/officeart/2005/8/layout/orgChart1"/>
    <dgm:cxn modelId="{60016755-642B-CE4D-822F-70821EDE29CB}" type="presParOf" srcId="{25BA5DBD-2554-7E4C-A93D-31DDFBCECFC0}" destId="{B054637D-B68F-A24F-96AD-C677D4476648}" srcOrd="8" destOrd="0" presId="urn:microsoft.com/office/officeart/2005/8/layout/orgChart1"/>
    <dgm:cxn modelId="{02BF3F1B-D778-ED48-A13D-E4E0B3998AB5}" type="presParOf" srcId="{25BA5DBD-2554-7E4C-A93D-31DDFBCECFC0}" destId="{C3D3A4BC-CAEF-6142-8177-73C96E569F4F}" srcOrd="9" destOrd="0" presId="urn:microsoft.com/office/officeart/2005/8/layout/orgChart1"/>
    <dgm:cxn modelId="{C836DBF8-7AA1-114D-81B0-9D3811288A57}" type="presParOf" srcId="{C3D3A4BC-CAEF-6142-8177-73C96E569F4F}" destId="{F8FBC8E6-4BBD-2544-AE1F-55CC356D2906}" srcOrd="0" destOrd="0" presId="urn:microsoft.com/office/officeart/2005/8/layout/orgChart1"/>
    <dgm:cxn modelId="{BD0C7825-197C-604C-AAAD-B5AA389465D3}" type="presParOf" srcId="{F8FBC8E6-4BBD-2544-AE1F-55CC356D2906}" destId="{7B1285C1-80AB-E54E-BDA7-409F560D7988}" srcOrd="0" destOrd="0" presId="urn:microsoft.com/office/officeart/2005/8/layout/orgChart1"/>
    <dgm:cxn modelId="{B53AE91C-EEB7-944B-8D96-D0D5FA9195E5}" type="presParOf" srcId="{F8FBC8E6-4BBD-2544-AE1F-55CC356D2906}" destId="{F3549EC0-FDE0-DB44-9EA9-8AB81A9F7BC0}" srcOrd="1" destOrd="0" presId="urn:microsoft.com/office/officeart/2005/8/layout/orgChart1"/>
    <dgm:cxn modelId="{D641682A-39B5-164D-8377-235904069C8B}" type="presParOf" srcId="{C3D3A4BC-CAEF-6142-8177-73C96E569F4F}" destId="{84A946C2-C9DD-534F-945C-02BD563CB176}" srcOrd="1" destOrd="0" presId="urn:microsoft.com/office/officeart/2005/8/layout/orgChart1"/>
    <dgm:cxn modelId="{9AAFEB06-A688-824D-A57F-2917BD4B3E9E}" type="presParOf" srcId="{C3D3A4BC-CAEF-6142-8177-73C96E569F4F}" destId="{89554FDE-AD24-8043-8C30-3D4265461EB9}" srcOrd="2" destOrd="0" presId="urn:microsoft.com/office/officeart/2005/8/layout/orgChart1"/>
    <dgm:cxn modelId="{B4A8AE4C-21EB-E141-8746-D437ACF04617}" type="presParOf" srcId="{25BA5DBD-2554-7E4C-A93D-31DDFBCECFC0}" destId="{E14FB201-E6E9-F443-9D8E-8EF057E46285}" srcOrd="10" destOrd="0" presId="urn:microsoft.com/office/officeart/2005/8/layout/orgChart1"/>
    <dgm:cxn modelId="{B4BA95D3-0B5A-1E49-A95A-09859C815C12}" type="presParOf" srcId="{25BA5DBD-2554-7E4C-A93D-31DDFBCECFC0}" destId="{C8121688-7E57-1446-A113-41940E69062E}" srcOrd="11" destOrd="0" presId="urn:microsoft.com/office/officeart/2005/8/layout/orgChart1"/>
    <dgm:cxn modelId="{A82F3E96-CE9B-4540-B0B4-2D55D94A406D}" type="presParOf" srcId="{C8121688-7E57-1446-A113-41940E69062E}" destId="{17414361-4A52-F649-A958-B04EC8C7D104}" srcOrd="0" destOrd="0" presId="urn:microsoft.com/office/officeart/2005/8/layout/orgChart1"/>
    <dgm:cxn modelId="{71DA3384-6842-9D4D-B1A8-6FA1340D75BD}" type="presParOf" srcId="{17414361-4A52-F649-A958-B04EC8C7D104}" destId="{DD2B000F-3F26-1842-8540-A5757CF4AD34}" srcOrd="0" destOrd="0" presId="urn:microsoft.com/office/officeart/2005/8/layout/orgChart1"/>
    <dgm:cxn modelId="{CA0FF9C4-B633-8F45-B443-B6FF2FCC97A5}" type="presParOf" srcId="{17414361-4A52-F649-A958-B04EC8C7D104}" destId="{22A7E10C-088D-1445-8243-CC94FD7D4A53}" srcOrd="1" destOrd="0" presId="urn:microsoft.com/office/officeart/2005/8/layout/orgChart1"/>
    <dgm:cxn modelId="{6DA8DF8A-53F9-1D47-A3F4-79BFD1DAB0D8}" type="presParOf" srcId="{C8121688-7E57-1446-A113-41940E69062E}" destId="{648E074C-B117-F14B-82A7-BF0C203E9920}" srcOrd="1" destOrd="0" presId="urn:microsoft.com/office/officeart/2005/8/layout/orgChart1"/>
    <dgm:cxn modelId="{1CE4F9E6-EDF5-654E-9380-DC3416D3C691}" type="presParOf" srcId="{C8121688-7E57-1446-A113-41940E69062E}" destId="{0A821219-FB67-E747-B8C4-065F966A37BD}" srcOrd="2" destOrd="0" presId="urn:microsoft.com/office/officeart/2005/8/layout/orgChart1"/>
    <dgm:cxn modelId="{456E960D-4DDE-6C41-9AEB-72DB5999B561}" type="presParOf" srcId="{25BA5DBD-2554-7E4C-A93D-31DDFBCECFC0}" destId="{F94294EB-BC25-FF48-93FB-A4FEECD1B17A}" srcOrd="12" destOrd="0" presId="urn:microsoft.com/office/officeart/2005/8/layout/orgChart1"/>
    <dgm:cxn modelId="{C9F576F1-8882-B948-9D9F-5CACE7AC4C9E}" type="presParOf" srcId="{25BA5DBD-2554-7E4C-A93D-31DDFBCECFC0}" destId="{F21B5A72-0C93-EB49-B5B5-19BC29184E49}" srcOrd="13" destOrd="0" presId="urn:microsoft.com/office/officeart/2005/8/layout/orgChart1"/>
    <dgm:cxn modelId="{6DF6262C-2C12-1146-A4ED-DC74D0B68AFE}" type="presParOf" srcId="{F21B5A72-0C93-EB49-B5B5-19BC29184E49}" destId="{F9C17DAD-DEC7-A849-879E-19AFA54DBF60}" srcOrd="0" destOrd="0" presId="urn:microsoft.com/office/officeart/2005/8/layout/orgChart1"/>
    <dgm:cxn modelId="{FA0C881D-7A80-2644-9268-F059C98941E1}" type="presParOf" srcId="{F9C17DAD-DEC7-A849-879E-19AFA54DBF60}" destId="{106CB4E2-078A-5440-8B6A-A04E72C5C816}" srcOrd="0" destOrd="0" presId="urn:microsoft.com/office/officeart/2005/8/layout/orgChart1"/>
    <dgm:cxn modelId="{430E9443-3A2B-2542-A8B6-81DED7380F04}" type="presParOf" srcId="{F9C17DAD-DEC7-A849-879E-19AFA54DBF60}" destId="{68B67DF2-9EC7-0A43-BE10-99EF479F3718}" srcOrd="1" destOrd="0" presId="urn:microsoft.com/office/officeart/2005/8/layout/orgChart1"/>
    <dgm:cxn modelId="{00FEDAE9-917C-C444-8962-5A503CC0D01B}" type="presParOf" srcId="{F21B5A72-0C93-EB49-B5B5-19BC29184E49}" destId="{F6D0E2F2-215B-A542-B4D3-B2C292FEA345}" srcOrd="1" destOrd="0" presId="urn:microsoft.com/office/officeart/2005/8/layout/orgChart1"/>
    <dgm:cxn modelId="{41D22606-DF09-D248-8A09-45101BFE12A5}" type="presParOf" srcId="{F21B5A72-0C93-EB49-B5B5-19BC29184E49}" destId="{934241E7-0E1B-BA42-843E-696C3CA0E1F9}" srcOrd="2" destOrd="0" presId="urn:microsoft.com/office/officeart/2005/8/layout/orgChart1"/>
    <dgm:cxn modelId="{707AFC39-E97A-0E4D-8767-A7F7CA04F7F8}" type="presParOf" srcId="{7AA65EFD-0EEB-684F-AA44-CBB325CB10D3}" destId="{5475D5A8-8A26-AE47-9535-110897C96CEC}" srcOrd="2" destOrd="0" presId="urn:microsoft.com/office/officeart/2005/8/layout/orgChart1"/>
    <dgm:cxn modelId="{4BBDABB8-E76A-A34C-B08E-2CC854ED41E1}" type="presParOf" srcId="{7AA65EFD-0EEB-684F-AA44-CBB325CB10D3}" destId="{1D88AD8A-3A45-CA47-AD1B-DD259ED8409D}" srcOrd="3" destOrd="0" presId="urn:microsoft.com/office/officeart/2005/8/layout/orgChart1"/>
    <dgm:cxn modelId="{FA9F3BB5-9517-E143-A462-BAB840F949E4}" type="presParOf" srcId="{1D88AD8A-3A45-CA47-AD1B-DD259ED8409D}" destId="{A15E584A-4A43-1041-B00D-F9DD1F275015}" srcOrd="0" destOrd="0" presId="urn:microsoft.com/office/officeart/2005/8/layout/orgChart1"/>
    <dgm:cxn modelId="{B44FC42B-5B05-0C45-9219-31E9E71CA376}" type="presParOf" srcId="{A15E584A-4A43-1041-B00D-F9DD1F275015}" destId="{113CE8F9-3FF1-E846-80C1-DE3A03DB3918}" srcOrd="0" destOrd="0" presId="urn:microsoft.com/office/officeart/2005/8/layout/orgChart1"/>
    <dgm:cxn modelId="{5196E440-43CB-6B4A-8332-7B00A87F3EFF}" type="presParOf" srcId="{A15E584A-4A43-1041-B00D-F9DD1F275015}" destId="{EF878396-7425-EB45-ACEA-E16AE9D0859C}" srcOrd="1" destOrd="0" presId="urn:microsoft.com/office/officeart/2005/8/layout/orgChart1"/>
    <dgm:cxn modelId="{E8B011BA-3D48-E741-A545-13E6670A575E}" type="presParOf" srcId="{1D88AD8A-3A45-CA47-AD1B-DD259ED8409D}" destId="{E9C331F3-DB22-6C40-947E-37F56872E814}" srcOrd="1" destOrd="0" presId="urn:microsoft.com/office/officeart/2005/8/layout/orgChart1"/>
    <dgm:cxn modelId="{9911B948-D317-C945-87DA-0BD9A2275D7F}" type="presParOf" srcId="{1D88AD8A-3A45-CA47-AD1B-DD259ED8409D}" destId="{7F62D6F3-6730-9741-92FA-76F55B4CB264}" srcOrd="2" destOrd="0" presId="urn:microsoft.com/office/officeart/2005/8/layout/orgChart1"/>
    <dgm:cxn modelId="{5F82288E-7CEF-5F4F-A41A-5656A26A2E89}" type="presParOf" srcId="{7F62D6F3-6730-9741-92FA-76F55B4CB264}" destId="{E64BDF33-4807-B34B-9037-F5D77A6E3A97}" srcOrd="0" destOrd="0" presId="urn:microsoft.com/office/officeart/2005/8/layout/orgChart1"/>
    <dgm:cxn modelId="{B031C597-29F3-C843-B4C7-AE61BBD5ADFC}" type="presParOf" srcId="{7F62D6F3-6730-9741-92FA-76F55B4CB264}" destId="{C33D0B0F-73E8-274B-ABB5-389BA946DEC9}" srcOrd="1" destOrd="0" presId="urn:microsoft.com/office/officeart/2005/8/layout/orgChart1"/>
    <dgm:cxn modelId="{903F15C8-58F7-F24B-8F25-DEDE90DAED6A}" type="presParOf" srcId="{C33D0B0F-73E8-274B-ABB5-389BA946DEC9}" destId="{C3C9B2CC-2359-F949-B84E-D29609724814}" srcOrd="0" destOrd="0" presId="urn:microsoft.com/office/officeart/2005/8/layout/orgChart1"/>
    <dgm:cxn modelId="{DFC403C6-B73D-0F49-9950-27CBC9230085}" type="presParOf" srcId="{C3C9B2CC-2359-F949-B84E-D29609724814}" destId="{4A18AA17-87BE-6A4B-A8B5-FB260A1D971D}" srcOrd="0" destOrd="0" presId="urn:microsoft.com/office/officeart/2005/8/layout/orgChart1"/>
    <dgm:cxn modelId="{A9EDE6C1-9466-F942-88EC-132570F3FD52}" type="presParOf" srcId="{C3C9B2CC-2359-F949-B84E-D29609724814}" destId="{F2ACC55F-1CE5-9D40-BCEC-FED9D5DF7E2D}" srcOrd="1" destOrd="0" presId="urn:microsoft.com/office/officeart/2005/8/layout/orgChart1"/>
    <dgm:cxn modelId="{630C8335-5037-3A4C-87D5-FB1A4E99D59E}" type="presParOf" srcId="{C33D0B0F-73E8-274B-ABB5-389BA946DEC9}" destId="{FBD9BBA8-CA46-8148-BDB4-8FC157B07DEA}" srcOrd="1" destOrd="0" presId="urn:microsoft.com/office/officeart/2005/8/layout/orgChart1"/>
    <dgm:cxn modelId="{A428512E-C2C8-5643-BACC-E4BA42D83778}" type="presParOf" srcId="{C33D0B0F-73E8-274B-ABB5-389BA946DEC9}" destId="{94FDEFB4-0B8F-FF48-B248-BF47708F1251}" srcOrd="2" destOrd="0" presId="urn:microsoft.com/office/officeart/2005/8/layout/orgChart1"/>
    <dgm:cxn modelId="{CDC0B1B0-2161-554A-BECF-CA16E880DB19}" type="presParOf" srcId="{7F62D6F3-6730-9741-92FA-76F55B4CB264}" destId="{CFCAE131-C7C2-4F4D-9DFE-4FC9A8EA5708}" srcOrd="2" destOrd="0" presId="urn:microsoft.com/office/officeart/2005/8/layout/orgChart1"/>
    <dgm:cxn modelId="{76260E36-10C8-C947-9DE4-867EF43B7EE9}" type="presParOf" srcId="{7F62D6F3-6730-9741-92FA-76F55B4CB264}" destId="{6CDCE76F-D416-604E-B85F-B00E145FAFC9}" srcOrd="3" destOrd="0" presId="urn:microsoft.com/office/officeart/2005/8/layout/orgChart1"/>
    <dgm:cxn modelId="{E1068970-7CD7-D04C-9E12-872D166725EA}" type="presParOf" srcId="{6CDCE76F-D416-604E-B85F-B00E145FAFC9}" destId="{85166026-2448-7D4D-A91D-1581F16B6950}" srcOrd="0" destOrd="0" presId="urn:microsoft.com/office/officeart/2005/8/layout/orgChart1"/>
    <dgm:cxn modelId="{EAA3DFF7-82E9-D544-8332-E44413CFE3E9}" type="presParOf" srcId="{85166026-2448-7D4D-A91D-1581F16B6950}" destId="{50CB1B0B-18C2-0C49-8521-D882F4898746}" srcOrd="0" destOrd="0" presId="urn:microsoft.com/office/officeart/2005/8/layout/orgChart1"/>
    <dgm:cxn modelId="{78343C2E-B5D3-7144-BF88-27A64F021672}" type="presParOf" srcId="{85166026-2448-7D4D-A91D-1581F16B6950}" destId="{A8880767-C4F2-3D47-AC9A-8606A10A43BE}" srcOrd="1" destOrd="0" presId="urn:microsoft.com/office/officeart/2005/8/layout/orgChart1"/>
    <dgm:cxn modelId="{57B57EFD-4CEF-7B4A-A9C1-268AC56F3FDD}" type="presParOf" srcId="{6CDCE76F-D416-604E-B85F-B00E145FAFC9}" destId="{9D14969C-414F-7543-B15A-C3B56F750D7D}" srcOrd="1" destOrd="0" presId="urn:microsoft.com/office/officeart/2005/8/layout/orgChart1"/>
    <dgm:cxn modelId="{BA8C6486-9B13-6043-B9E9-A87E27106A04}" type="presParOf" srcId="{6CDCE76F-D416-604E-B85F-B00E145FAFC9}" destId="{699B526C-9612-E24E-AF95-A3351D9CE7D6}" srcOrd="2" destOrd="0" presId="urn:microsoft.com/office/officeart/2005/8/layout/orgChart1"/>
    <dgm:cxn modelId="{D860E680-1FBB-414D-8A16-F9D98BD40D01}" type="presParOf" srcId="{7F62D6F3-6730-9741-92FA-76F55B4CB264}" destId="{08450718-F2E3-C241-8A14-17256066E2BA}" srcOrd="4" destOrd="0" presId="urn:microsoft.com/office/officeart/2005/8/layout/orgChart1"/>
    <dgm:cxn modelId="{5017AF1F-9F07-2248-AFFC-40F8E8BE013E}" type="presParOf" srcId="{7F62D6F3-6730-9741-92FA-76F55B4CB264}" destId="{5C26D48A-0C19-0D4C-945D-961AD073FA1D}" srcOrd="5" destOrd="0" presId="urn:microsoft.com/office/officeart/2005/8/layout/orgChart1"/>
    <dgm:cxn modelId="{37DFC78F-4B6A-4344-8CC6-AD4FD99E2718}" type="presParOf" srcId="{5C26D48A-0C19-0D4C-945D-961AD073FA1D}" destId="{ABDAF632-0FC1-6541-A082-7E9FD35B2E50}" srcOrd="0" destOrd="0" presId="urn:microsoft.com/office/officeart/2005/8/layout/orgChart1"/>
    <dgm:cxn modelId="{C5683863-43E0-DA44-8CF3-09281A7B2D5E}" type="presParOf" srcId="{ABDAF632-0FC1-6541-A082-7E9FD35B2E50}" destId="{220F34DF-7937-4F4D-8CA0-C28F15019C03}" srcOrd="0" destOrd="0" presId="urn:microsoft.com/office/officeart/2005/8/layout/orgChart1"/>
    <dgm:cxn modelId="{EDE1AB5F-3705-FA4F-A5A5-1D1EEBE6EE84}" type="presParOf" srcId="{ABDAF632-0FC1-6541-A082-7E9FD35B2E50}" destId="{061D54D2-1790-3147-89F4-A6D55388793D}" srcOrd="1" destOrd="0" presId="urn:microsoft.com/office/officeart/2005/8/layout/orgChart1"/>
    <dgm:cxn modelId="{4BD6D0D9-89C0-154E-9970-185B181D3EE9}" type="presParOf" srcId="{5C26D48A-0C19-0D4C-945D-961AD073FA1D}" destId="{98C83C21-0B56-DA47-B718-3A6F3EE257A5}" srcOrd="1" destOrd="0" presId="urn:microsoft.com/office/officeart/2005/8/layout/orgChart1"/>
    <dgm:cxn modelId="{10A422D5-0400-5144-B93E-74B5ABBF9B26}" type="presParOf" srcId="{5C26D48A-0C19-0D4C-945D-961AD073FA1D}" destId="{B9F4841C-DFB9-F04F-A3CA-9C883ABEFB3C}" srcOrd="2" destOrd="0" presId="urn:microsoft.com/office/officeart/2005/8/layout/orgChart1"/>
    <dgm:cxn modelId="{760DFBFF-23D0-3445-9018-2C45078A266B}" type="presParOf" srcId="{7F62D6F3-6730-9741-92FA-76F55B4CB264}" destId="{8914E897-E20D-2F48-A0CC-CA64685B6408}" srcOrd="6" destOrd="0" presId="urn:microsoft.com/office/officeart/2005/8/layout/orgChart1"/>
    <dgm:cxn modelId="{353876B5-776C-054A-B472-38F885264CDE}" type="presParOf" srcId="{7F62D6F3-6730-9741-92FA-76F55B4CB264}" destId="{828FFBF3-DCB8-7E43-BE53-1BBC8A3D7269}" srcOrd="7" destOrd="0" presId="urn:microsoft.com/office/officeart/2005/8/layout/orgChart1"/>
    <dgm:cxn modelId="{510FCC66-FA79-AF4D-8F8B-27838EDCEFBB}" type="presParOf" srcId="{828FFBF3-DCB8-7E43-BE53-1BBC8A3D7269}" destId="{1D9D924D-F1E4-E743-978E-5DF71090C3B1}" srcOrd="0" destOrd="0" presId="urn:microsoft.com/office/officeart/2005/8/layout/orgChart1"/>
    <dgm:cxn modelId="{91C333B1-875D-264E-A074-0A65962ABF66}" type="presParOf" srcId="{1D9D924D-F1E4-E743-978E-5DF71090C3B1}" destId="{33333E9F-1509-3844-BFA9-D43E8CFE28AE}" srcOrd="0" destOrd="0" presId="urn:microsoft.com/office/officeart/2005/8/layout/orgChart1"/>
    <dgm:cxn modelId="{F6054878-178C-2F43-94DA-F6B23910D217}" type="presParOf" srcId="{1D9D924D-F1E4-E743-978E-5DF71090C3B1}" destId="{12CE5462-4417-A648-9348-84C8E8A1792E}" srcOrd="1" destOrd="0" presId="urn:microsoft.com/office/officeart/2005/8/layout/orgChart1"/>
    <dgm:cxn modelId="{B0D45E80-C51E-7240-BC94-35B7CDBBB950}" type="presParOf" srcId="{828FFBF3-DCB8-7E43-BE53-1BBC8A3D7269}" destId="{F26B129C-5C3C-D949-AE86-1A513F3029A9}" srcOrd="1" destOrd="0" presId="urn:microsoft.com/office/officeart/2005/8/layout/orgChart1"/>
    <dgm:cxn modelId="{E9EFB885-58AD-BC42-A1DF-C3E474319322}" type="presParOf" srcId="{828FFBF3-DCB8-7E43-BE53-1BBC8A3D7269}" destId="{09C1AA2A-8873-6642-8E6A-84A6644DF104}" srcOrd="2" destOrd="0" presId="urn:microsoft.com/office/officeart/2005/8/layout/orgChart1"/>
    <dgm:cxn modelId="{16B9491D-DA05-E247-B0BC-0F160F359FC1}" type="presParOf" srcId="{7F62D6F3-6730-9741-92FA-76F55B4CB264}" destId="{20B75ED6-C738-784E-937D-C6B0A00F40A9}" srcOrd="8" destOrd="0" presId="urn:microsoft.com/office/officeart/2005/8/layout/orgChart1"/>
    <dgm:cxn modelId="{BDA3BCBD-DD65-9242-817C-1D93A22A4CA1}" type="presParOf" srcId="{7F62D6F3-6730-9741-92FA-76F55B4CB264}" destId="{0F04FB2B-700D-1843-B5A8-111FC273E9B5}" srcOrd="9" destOrd="0" presId="urn:microsoft.com/office/officeart/2005/8/layout/orgChart1"/>
    <dgm:cxn modelId="{6FF7A4D8-2EE8-F44E-8E0D-5AC7D6978D5D}" type="presParOf" srcId="{0F04FB2B-700D-1843-B5A8-111FC273E9B5}" destId="{B1AF9DC9-A453-9B4B-A9BA-76212BD2332C}" srcOrd="0" destOrd="0" presId="urn:microsoft.com/office/officeart/2005/8/layout/orgChart1"/>
    <dgm:cxn modelId="{7572C491-D59B-1943-90ED-6A0ABE97D37F}" type="presParOf" srcId="{B1AF9DC9-A453-9B4B-A9BA-76212BD2332C}" destId="{35872D71-24A3-9B4F-AA32-EC803AF60369}" srcOrd="0" destOrd="0" presId="urn:microsoft.com/office/officeart/2005/8/layout/orgChart1"/>
    <dgm:cxn modelId="{CF058D14-BA8C-4145-A6DC-CB0FA568DC59}" type="presParOf" srcId="{B1AF9DC9-A453-9B4B-A9BA-76212BD2332C}" destId="{02E24B5E-34A6-4F41-BE37-AE7E6704D1E6}" srcOrd="1" destOrd="0" presId="urn:microsoft.com/office/officeart/2005/8/layout/orgChart1"/>
    <dgm:cxn modelId="{FF3C5AFA-E6DD-534E-9A2C-90D141A2A585}" type="presParOf" srcId="{0F04FB2B-700D-1843-B5A8-111FC273E9B5}" destId="{BC1789E7-2989-5647-B095-546522A1499D}" srcOrd="1" destOrd="0" presId="urn:microsoft.com/office/officeart/2005/8/layout/orgChart1"/>
    <dgm:cxn modelId="{E601FE7A-589D-574B-817D-F75809C471C2}" type="presParOf" srcId="{0F04FB2B-700D-1843-B5A8-111FC273E9B5}" destId="{7E3F1007-F562-714F-ADDA-3237F358FCD8}" srcOrd="2" destOrd="0" presId="urn:microsoft.com/office/officeart/2005/8/layout/orgChart1"/>
    <dgm:cxn modelId="{9FFE8CF8-0610-7143-9205-D777C6166741}" type="presParOf" srcId="{7F62D6F3-6730-9741-92FA-76F55B4CB264}" destId="{0316FC98-0884-2947-8B97-1F2D3C776677}" srcOrd="10" destOrd="0" presId="urn:microsoft.com/office/officeart/2005/8/layout/orgChart1"/>
    <dgm:cxn modelId="{F41A1D4B-D2EB-6543-BBBE-BB2861B94203}" type="presParOf" srcId="{7F62D6F3-6730-9741-92FA-76F55B4CB264}" destId="{97554E94-7B31-5E40-B51E-CBEA2696C94D}" srcOrd="11" destOrd="0" presId="urn:microsoft.com/office/officeart/2005/8/layout/orgChart1"/>
    <dgm:cxn modelId="{2C89CA43-64F5-0046-B186-324BB20D321E}" type="presParOf" srcId="{97554E94-7B31-5E40-B51E-CBEA2696C94D}" destId="{7E1B10B4-202B-DA4B-A234-C84231BA9560}" srcOrd="0" destOrd="0" presId="urn:microsoft.com/office/officeart/2005/8/layout/orgChart1"/>
    <dgm:cxn modelId="{56D786E2-028C-2544-B2AE-E7015672B48F}" type="presParOf" srcId="{7E1B10B4-202B-DA4B-A234-C84231BA9560}" destId="{31CC611A-C6CF-6043-9120-EF5A55142E11}" srcOrd="0" destOrd="0" presId="urn:microsoft.com/office/officeart/2005/8/layout/orgChart1"/>
    <dgm:cxn modelId="{7497007B-38CD-AC4F-ADF3-A0A01D7BE291}" type="presParOf" srcId="{7E1B10B4-202B-DA4B-A234-C84231BA9560}" destId="{157CBFA5-C2C9-E143-A449-7483D04FCB27}" srcOrd="1" destOrd="0" presId="urn:microsoft.com/office/officeart/2005/8/layout/orgChart1"/>
    <dgm:cxn modelId="{F43CEE1D-580D-3247-BF7E-A33681C61066}" type="presParOf" srcId="{97554E94-7B31-5E40-B51E-CBEA2696C94D}" destId="{9071C532-2E38-3E47-93FD-0D0C79852FC0}" srcOrd="1" destOrd="0" presId="urn:microsoft.com/office/officeart/2005/8/layout/orgChart1"/>
    <dgm:cxn modelId="{508F0B0F-F4A1-5E47-B5B7-B4EFCB515702}" type="presParOf" srcId="{97554E94-7B31-5E40-B51E-CBEA2696C94D}" destId="{32E9788D-6466-6249-844B-F66313F69C33}" srcOrd="2" destOrd="0" presId="urn:microsoft.com/office/officeart/2005/8/layout/orgChart1"/>
    <dgm:cxn modelId="{7833446E-A25E-DC49-82AD-28C9EB735ED1}" type="presParOf" srcId="{7F62D6F3-6730-9741-92FA-76F55B4CB264}" destId="{C3746C8C-EF3B-674F-9EE6-99729B8DE2FE}" srcOrd="12" destOrd="0" presId="urn:microsoft.com/office/officeart/2005/8/layout/orgChart1"/>
    <dgm:cxn modelId="{787FCBBA-C09C-644E-8A2E-D1A8D720AA52}" type="presParOf" srcId="{7F62D6F3-6730-9741-92FA-76F55B4CB264}" destId="{4A8995FC-3C8E-A048-A57D-1E799D0393B6}" srcOrd="13" destOrd="0" presId="urn:microsoft.com/office/officeart/2005/8/layout/orgChart1"/>
    <dgm:cxn modelId="{18E09A01-9056-8244-903C-A790C12C3C26}" type="presParOf" srcId="{4A8995FC-3C8E-A048-A57D-1E799D0393B6}" destId="{589C834E-72CD-0044-8B6F-84E3DFEB7A0D}" srcOrd="0" destOrd="0" presId="urn:microsoft.com/office/officeart/2005/8/layout/orgChart1"/>
    <dgm:cxn modelId="{4237E61C-DD57-C84A-8753-64DAA838E4F8}" type="presParOf" srcId="{589C834E-72CD-0044-8B6F-84E3DFEB7A0D}" destId="{A67AC1B8-2FD4-2D41-9648-16D8A62F80D1}" srcOrd="0" destOrd="0" presId="urn:microsoft.com/office/officeart/2005/8/layout/orgChart1"/>
    <dgm:cxn modelId="{BEF92124-489B-724A-8A15-3D6A3FC9EC0C}" type="presParOf" srcId="{589C834E-72CD-0044-8B6F-84E3DFEB7A0D}" destId="{AAB403F9-F550-EB4E-9526-25F5B998ADF7}" srcOrd="1" destOrd="0" presId="urn:microsoft.com/office/officeart/2005/8/layout/orgChart1"/>
    <dgm:cxn modelId="{9A29F82D-036C-D648-9DBF-B61407D031F8}" type="presParOf" srcId="{4A8995FC-3C8E-A048-A57D-1E799D0393B6}" destId="{B5FB72FA-FD2D-9640-B378-759E604F2E40}" srcOrd="1" destOrd="0" presId="urn:microsoft.com/office/officeart/2005/8/layout/orgChart1"/>
    <dgm:cxn modelId="{60C6ED29-E5D8-F744-BA51-E3F2DD479BDA}" type="presParOf" srcId="{4A8995FC-3C8E-A048-A57D-1E799D0393B6}" destId="{0D43D968-D65D-0F44-92C4-8BC379514D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E33656-0F72-B745-9537-4C5A54ECA2E3}" type="doc">
      <dgm:prSet loTypeId="urn:microsoft.com/office/officeart/2005/8/layout/hProcess9" loCatId="" qsTypeId="urn:microsoft.com/office/officeart/2005/8/quickstyle/simple3" qsCatId="simple" csTypeId="urn:microsoft.com/office/officeart/2005/8/colors/colorful4" csCatId="colorful" phldr="1"/>
      <dgm:spPr/>
    </dgm:pt>
    <dgm:pt modelId="{5665AB72-15BB-4144-A8CB-8CFC9F12FE81}">
      <dgm:prSet phldrT="[Text]" custT="1"/>
      <dgm:spPr/>
      <dgm:t>
        <a:bodyPr/>
        <a:lstStyle/>
        <a:p>
          <a:r>
            <a:rPr lang="en-US" sz="1600" b="1" dirty="0" smtClean="0"/>
            <a:t>Acute Care Hospital</a:t>
          </a:r>
          <a:endParaRPr lang="en-US" sz="1600" b="1" dirty="0"/>
        </a:p>
      </dgm:t>
    </dgm:pt>
    <dgm:pt modelId="{28B0DBA0-B667-2442-81DC-8C5230EFE9B7}" type="parTrans" cxnId="{7D6D3066-10F9-E14B-AF8B-7E567CE6C796}">
      <dgm:prSet/>
      <dgm:spPr/>
      <dgm:t>
        <a:bodyPr/>
        <a:lstStyle/>
        <a:p>
          <a:endParaRPr lang="en-US"/>
        </a:p>
      </dgm:t>
    </dgm:pt>
    <dgm:pt modelId="{6CB4BBD6-F9DF-BA40-AEE7-62DFF1B4678E}" type="sibTrans" cxnId="{7D6D3066-10F9-E14B-AF8B-7E567CE6C796}">
      <dgm:prSet/>
      <dgm:spPr/>
      <dgm:t>
        <a:bodyPr/>
        <a:lstStyle/>
        <a:p>
          <a:endParaRPr lang="en-US"/>
        </a:p>
      </dgm:t>
    </dgm:pt>
    <dgm:pt modelId="{C9AE8D3E-8312-9F4D-9D1A-8F5097F240A8}">
      <dgm:prSet phldrT="[Text]" custT="1"/>
      <dgm:spPr/>
      <dgm:t>
        <a:bodyPr/>
        <a:lstStyle/>
        <a:p>
          <a:r>
            <a:rPr lang="en-US" sz="1600" b="1" dirty="0" smtClean="0"/>
            <a:t>Inpatient Rehab Hospital</a:t>
          </a:r>
          <a:endParaRPr lang="en-US" sz="1600" b="1" dirty="0"/>
        </a:p>
      </dgm:t>
    </dgm:pt>
    <dgm:pt modelId="{7D9B49E5-1E38-AD4F-8258-BECA7708DDEB}" type="parTrans" cxnId="{EDFD763C-FE1F-9441-A176-5E4E0EF16B26}">
      <dgm:prSet/>
      <dgm:spPr/>
      <dgm:t>
        <a:bodyPr/>
        <a:lstStyle/>
        <a:p>
          <a:endParaRPr lang="en-US"/>
        </a:p>
      </dgm:t>
    </dgm:pt>
    <dgm:pt modelId="{EA3E3A24-FE93-2B44-9457-E8DE7ABA4A14}" type="sibTrans" cxnId="{EDFD763C-FE1F-9441-A176-5E4E0EF16B26}">
      <dgm:prSet/>
      <dgm:spPr/>
      <dgm:t>
        <a:bodyPr/>
        <a:lstStyle/>
        <a:p>
          <a:endParaRPr lang="en-US"/>
        </a:p>
      </dgm:t>
    </dgm:pt>
    <dgm:pt modelId="{788B994C-4778-0041-8DFB-BE2AB877E094}">
      <dgm:prSet phldrT="[Text]" custT="1"/>
      <dgm:spPr/>
      <dgm:t>
        <a:bodyPr/>
        <a:lstStyle/>
        <a:p>
          <a:r>
            <a:rPr lang="en-US" sz="1600" b="1" dirty="0" smtClean="0"/>
            <a:t>SNF and Nursing Home</a:t>
          </a:r>
          <a:endParaRPr lang="en-US" sz="1600" b="1" dirty="0"/>
        </a:p>
      </dgm:t>
    </dgm:pt>
    <dgm:pt modelId="{BE7BBA23-63C3-7346-91E3-93C88CB46D3C}" type="parTrans" cxnId="{6DA098BD-5F58-334E-B4C6-FED7D32E9506}">
      <dgm:prSet/>
      <dgm:spPr/>
      <dgm:t>
        <a:bodyPr/>
        <a:lstStyle/>
        <a:p>
          <a:endParaRPr lang="en-US"/>
        </a:p>
      </dgm:t>
    </dgm:pt>
    <dgm:pt modelId="{3874176F-78A7-1143-9E2F-3FD88466B7CF}" type="sibTrans" cxnId="{6DA098BD-5F58-334E-B4C6-FED7D32E9506}">
      <dgm:prSet/>
      <dgm:spPr/>
      <dgm:t>
        <a:bodyPr/>
        <a:lstStyle/>
        <a:p>
          <a:endParaRPr lang="en-US"/>
        </a:p>
      </dgm:t>
    </dgm:pt>
    <dgm:pt modelId="{54AE318F-AC29-164B-86BC-B9387A47CABC}">
      <dgm:prSet phldrT="[Text]" custT="1"/>
      <dgm:spPr/>
      <dgm:t>
        <a:bodyPr/>
        <a:lstStyle/>
        <a:p>
          <a:r>
            <a:rPr lang="en-US" sz="1600" b="1" dirty="0" smtClean="0"/>
            <a:t>LTAC</a:t>
          </a:r>
          <a:endParaRPr lang="en-US" sz="1600" b="1" dirty="0"/>
        </a:p>
      </dgm:t>
    </dgm:pt>
    <dgm:pt modelId="{2B507432-7FDA-194B-A631-60438A09F16C}" type="parTrans" cxnId="{F6D54C14-6CBB-6542-A757-491C98B74135}">
      <dgm:prSet/>
      <dgm:spPr/>
      <dgm:t>
        <a:bodyPr/>
        <a:lstStyle/>
        <a:p>
          <a:endParaRPr lang="en-US"/>
        </a:p>
      </dgm:t>
    </dgm:pt>
    <dgm:pt modelId="{F9D78E44-3360-0E43-B992-E36FF4E6E69F}" type="sibTrans" cxnId="{F6D54C14-6CBB-6542-A757-491C98B74135}">
      <dgm:prSet/>
      <dgm:spPr/>
      <dgm:t>
        <a:bodyPr/>
        <a:lstStyle/>
        <a:p>
          <a:endParaRPr lang="en-US"/>
        </a:p>
      </dgm:t>
    </dgm:pt>
    <dgm:pt modelId="{579A3154-31D8-5F44-A4A3-C03A008DA681}">
      <dgm:prSet phldrT="[Text]" custT="1"/>
      <dgm:spPr/>
      <dgm:t>
        <a:bodyPr/>
        <a:lstStyle/>
        <a:p>
          <a:r>
            <a:rPr lang="en-US" sz="1600" b="1" dirty="0" smtClean="0"/>
            <a:t>Outpatient (traditional)  and Outpatient Day Program</a:t>
          </a:r>
          <a:endParaRPr lang="en-US" sz="1600" b="1" dirty="0"/>
        </a:p>
      </dgm:t>
    </dgm:pt>
    <dgm:pt modelId="{98781E09-5475-834D-B7E9-FB3904B97223}" type="parTrans" cxnId="{5DC263E0-0CB7-6643-AD55-80FF1032698A}">
      <dgm:prSet/>
      <dgm:spPr/>
      <dgm:t>
        <a:bodyPr/>
        <a:lstStyle/>
        <a:p>
          <a:endParaRPr lang="en-US"/>
        </a:p>
      </dgm:t>
    </dgm:pt>
    <dgm:pt modelId="{28E81309-D5B4-3640-BA2F-973BC0E88DAD}" type="sibTrans" cxnId="{5DC263E0-0CB7-6643-AD55-80FF1032698A}">
      <dgm:prSet/>
      <dgm:spPr/>
      <dgm:t>
        <a:bodyPr/>
        <a:lstStyle/>
        <a:p>
          <a:endParaRPr lang="en-US"/>
        </a:p>
      </dgm:t>
    </dgm:pt>
    <dgm:pt modelId="{074ABE54-A30B-2D4D-AB53-FE2D5CD2713E}">
      <dgm:prSet phldrT="[Text]" custT="1"/>
      <dgm:spPr/>
      <dgm:t>
        <a:bodyPr/>
        <a:lstStyle/>
        <a:p>
          <a:r>
            <a:rPr lang="en-US" sz="1600" b="1" dirty="0" smtClean="0"/>
            <a:t>Home Health/ ECI</a:t>
          </a:r>
          <a:endParaRPr lang="en-US" sz="1600" b="1" dirty="0"/>
        </a:p>
      </dgm:t>
    </dgm:pt>
    <dgm:pt modelId="{4606265D-93A0-0A4A-9E39-55D62437557E}" type="parTrans" cxnId="{2F536963-A852-6047-857A-E02A2D4B7826}">
      <dgm:prSet/>
      <dgm:spPr/>
      <dgm:t>
        <a:bodyPr/>
        <a:lstStyle/>
        <a:p>
          <a:endParaRPr lang="en-US"/>
        </a:p>
      </dgm:t>
    </dgm:pt>
    <dgm:pt modelId="{5B63F2A1-044B-604D-9E46-4D70D7061BB9}" type="sibTrans" cxnId="{2F536963-A852-6047-857A-E02A2D4B7826}">
      <dgm:prSet/>
      <dgm:spPr/>
      <dgm:t>
        <a:bodyPr/>
        <a:lstStyle/>
        <a:p>
          <a:endParaRPr lang="en-US"/>
        </a:p>
      </dgm:t>
    </dgm:pt>
    <dgm:pt modelId="{57CE1787-F51F-CF45-8F35-A836ABAE1E85}" type="pres">
      <dgm:prSet presAssocID="{36E33656-0F72-B745-9537-4C5A54ECA2E3}" presName="CompostProcess" presStyleCnt="0">
        <dgm:presLayoutVars>
          <dgm:dir/>
          <dgm:resizeHandles val="exact"/>
        </dgm:presLayoutVars>
      </dgm:prSet>
      <dgm:spPr/>
    </dgm:pt>
    <dgm:pt modelId="{654B4793-2313-B042-B03B-E59A3DD75E0A}" type="pres">
      <dgm:prSet presAssocID="{36E33656-0F72-B745-9537-4C5A54ECA2E3}" presName="arrow" presStyleLbl="bgShp" presStyleIdx="0" presStyleCnt="1"/>
      <dgm:spPr/>
    </dgm:pt>
    <dgm:pt modelId="{DE8E9306-20C7-774A-9262-7AFF39E092A2}" type="pres">
      <dgm:prSet presAssocID="{36E33656-0F72-B745-9537-4C5A54ECA2E3}" presName="linearProcess" presStyleCnt="0"/>
      <dgm:spPr/>
    </dgm:pt>
    <dgm:pt modelId="{CD181E5D-4CC1-C14F-B647-0083D6E7510D}" type="pres">
      <dgm:prSet presAssocID="{5665AB72-15BB-4144-A8CB-8CFC9F12FE81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120E3E-532E-EE40-97C4-99D3A08D2954}" type="pres">
      <dgm:prSet presAssocID="{6CB4BBD6-F9DF-BA40-AEE7-62DFF1B4678E}" presName="sibTrans" presStyleCnt="0"/>
      <dgm:spPr/>
    </dgm:pt>
    <dgm:pt modelId="{34AA893E-A72A-4D43-890F-7F4C120C901C}" type="pres">
      <dgm:prSet presAssocID="{C9AE8D3E-8312-9F4D-9D1A-8F5097F240A8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6A4FE4-68A0-9B4E-9432-1116346881C4}" type="pres">
      <dgm:prSet presAssocID="{EA3E3A24-FE93-2B44-9457-E8DE7ABA4A14}" presName="sibTrans" presStyleCnt="0"/>
      <dgm:spPr/>
    </dgm:pt>
    <dgm:pt modelId="{89D0E256-AC79-854F-A694-0795F335DD70}" type="pres">
      <dgm:prSet presAssocID="{54AE318F-AC29-164B-86BC-B9387A47CABC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955C3F-0204-0844-B2A5-04AC1C8447DF}" type="pres">
      <dgm:prSet presAssocID="{F9D78E44-3360-0E43-B992-E36FF4E6E69F}" presName="sibTrans" presStyleCnt="0"/>
      <dgm:spPr/>
    </dgm:pt>
    <dgm:pt modelId="{2BBEC5C3-9D45-BA41-9972-1A9DB9C02278}" type="pres">
      <dgm:prSet presAssocID="{788B994C-4778-0041-8DFB-BE2AB877E094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17B99D-5EF4-554B-B4A3-BB494B9C7EFE}" type="pres">
      <dgm:prSet presAssocID="{3874176F-78A7-1143-9E2F-3FD88466B7CF}" presName="sibTrans" presStyleCnt="0"/>
      <dgm:spPr/>
    </dgm:pt>
    <dgm:pt modelId="{883E5E62-0DDF-2D4A-B4AD-9170DB5B6CCE}" type="pres">
      <dgm:prSet presAssocID="{579A3154-31D8-5F44-A4A3-C03A008DA681}" presName="textNode" presStyleLbl="node1" presStyleIdx="4" presStyleCnt="6" custScaleX="1378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164389-1B7A-A943-BC93-6B88895B94A7}" type="pres">
      <dgm:prSet presAssocID="{28E81309-D5B4-3640-BA2F-973BC0E88DAD}" presName="sibTrans" presStyleCnt="0"/>
      <dgm:spPr/>
    </dgm:pt>
    <dgm:pt modelId="{42B8C768-F724-CB4E-9903-21658FC54985}" type="pres">
      <dgm:prSet presAssocID="{074ABE54-A30B-2D4D-AB53-FE2D5CD2713E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1A29CD-7C2E-7449-94D3-708C6A4C4586}" type="presOf" srcId="{788B994C-4778-0041-8DFB-BE2AB877E094}" destId="{2BBEC5C3-9D45-BA41-9972-1A9DB9C02278}" srcOrd="0" destOrd="0" presId="urn:microsoft.com/office/officeart/2005/8/layout/hProcess9"/>
    <dgm:cxn modelId="{7D6D3066-10F9-E14B-AF8B-7E567CE6C796}" srcId="{36E33656-0F72-B745-9537-4C5A54ECA2E3}" destId="{5665AB72-15BB-4144-A8CB-8CFC9F12FE81}" srcOrd="0" destOrd="0" parTransId="{28B0DBA0-B667-2442-81DC-8C5230EFE9B7}" sibTransId="{6CB4BBD6-F9DF-BA40-AEE7-62DFF1B4678E}"/>
    <dgm:cxn modelId="{5DC263E0-0CB7-6643-AD55-80FF1032698A}" srcId="{36E33656-0F72-B745-9537-4C5A54ECA2E3}" destId="{579A3154-31D8-5F44-A4A3-C03A008DA681}" srcOrd="4" destOrd="0" parTransId="{98781E09-5475-834D-B7E9-FB3904B97223}" sibTransId="{28E81309-D5B4-3640-BA2F-973BC0E88DAD}"/>
    <dgm:cxn modelId="{EDFD763C-FE1F-9441-A176-5E4E0EF16B26}" srcId="{36E33656-0F72-B745-9537-4C5A54ECA2E3}" destId="{C9AE8D3E-8312-9F4D-9D1A-8F5097F240A8}" srcOrd="1" destOrd="0" parTransId="{7D9B49E5-1E38-AD4F-8258-BECA7708DDEB}" sibTransId="{EA3E3A24-FE93-2B44-9457-E8DE7ABA4A14}"/>
    <dgm:cxn modelId="{2F536963-A852-6047-857A-E02A2D4B7826}" srcId="{36E33656-0F72-B745-9537-4C5A54ECA2E3}" destId="{074ABE54-A30B-2D4D-AB53-FE2D5CD2713E}" srcOrd="5" destOrd="0" parTransId="{4606265D-93A0-0A4A-9E39-55D62437557E}" sibTransId="{5B63F2A1-044B-604D-9E46-4D70D7061BB9}"/>
    <dgm:cxn modelId="{17820C08-45F4-A94D-86BE-3746F93AC669}" type="presOf" srcId="{579A3154-31D8-5F44-A4A3-C03A008DA681}" destId="{883E5E62-0DDF-2D4A-B4AD-9170DB5B6CCE}" srcOrd="0" destOrd="0" presId="urn:microsoft.com/office/officeart/2005/8/layout/hProcess9"/>
    <dgm:cxn modelId="{725BA9E2-E927-BE4D-BF2F-2E8B04F02B10}" type="presOf" srcId="{54AE318F-AC29-164B-86BC-B9387A47CABC}" destId="{89D0E256-AC79-854F-A694-0795F335DD70}" srcOrd="0" destOrd="0" presId="urn:microsoft.com/office/officeart/2005/8/layout/hProcess9"/>
    <dgm:cxn modelId="{CB5355A4-0CF0-BD48-B638-A21BCDD79322}" type="presOf" srcId="{36E33656-0F72-B745-9537-4C5A54ECA2E3}" destId="{57CE1787-F51F-CF45-8F35-A836ABAE1E85}" srcOrd="0" destOrd="0" presId="urn:microsoft.com/office/officeart/2005/8/layout/hProcess9"/>
    <dgm:cxn modelId="{044DC36E-8C7F-E04E-ACDC-09A5F588C71F}" type="presOf" srcId="{5665AB72-15BB-4144-A8CB-8CFC9F12FE81}" destId="{CD181E5D-4CC1-C14F-B647-0083D6E7510D}" srcOrd="0" destOrd="0" presId="urn:microsoft.com/office/officeart/2005/8/layout/hProcess9"/>
    <dgm:cxn modelId="{6DA098BD-5F58-334E-B4C6-FED7D32E9506}" srcId="{36E33656-0F72-B745-9537-4C5A54ECA2E3}" destId="{788B994C-4778-0041-8DFB-BE2AB877E094}" srcOrd="3" destOrd="0" parTransId="{BE7BBA23-63C3-7346-91E3-93C88CB46D3C}" sibTransId="{3874176F-78A7-1143-9E2F-3FD88466B7CF}"/>
    <dgm:cxn modelId="{830BCA73-9A8E-A840-8655-62D569BBCBE5}" type="presOf" srcId="{074ABE54-A30B-2D4D-AB53-FE2D5CD2713E}" destId="{42B8C768-F724-CB4E-9903-21658FC54985}" srcOrd="0" destOrd="0" presId="urn:microsoft.com/office/officeart/2005/8/layout/hProcess9"/>
    <dgm:cxn modelId="{03224C52-84C7-4345-8056-AEE900777478}" type="presOf" srcId="{C9AE8D3E-8312-9F4D-9D1A-8F5097F240A8}" destId="{34AA893E-A72A-4D43-890F-7F4C120C901C}" srcOrd="0" destOrd="0" presId="urn:microsoft.com/office/officeart/2005/8/layout/hProcess9"/>
    <dgm:cxn modelId="{F6D54C14-6CBB-6542-A757-491C98B74135}" srcId="{36E33656-0F72-B745-9537-4C5A54ECA2E3}" destId="{54AE318F-AC29-164B-86BC-B9387A47CABC}" srcOrd="2" destOrd="0" parTransId="{2B507432-7FDA-194B-A631-60438A09F16C}" sibTransId="{F9D78E44-3360-0E43-B992-E36FF4E6E69F}"/>
    <dgm:cxn modelId="{1B6D7344-3DD8-5F49-ABCC-13D7BD34F6DD}" type="presParOf" srcId="{57CE1787-F51F-CF45-8F35-A836ABAE1E85}" destId="{654B4793-2313-B042-B03B-E59A3DD75E0A}" srcOrd="0" destOrd="0" presId="urn:microsoft.com/office/officeart/2005/8/layout/hProcess9"/>
    <dgm:cxn modelId="{D7C2440F-32D3-034B-880D-DDB453A7BEE7}" type="presParOf" srcId="{57CE1787-F51F-CF45-8F35-A836ABAE1E85}" destId="{DE8E9306-20C7-774A-9262-7AFF39E092A2}" srcOrd="1" destOrd="0" presId="urn:microsoft.com/office/officeart/2005/8/layout/hProcess9"/>
    <dgm:cxn modelId="{F94D380F-E844-2743-8CC4-14CD0546CC31}" type="presParOf" srcId="{DE8E9306-20C7-774A-9262-7AFF39E092A2}" destId="{CD181E5D-4CC1-C14F-B647-0083D6E7510D}" srcOrd="0" destOrd="0" presId="urn:microsoft.com/office/officeart/2005/8/layout/hProcess9"/>
    <dgm:cxn modelId="{45599F54-6FCB-4446-A871-2271FEA99494}" type="presParOf" srcId="{DE8E9306-20C7-774A-9262-7AFF39E092A2}" destId="{3A120E3E-532E-EE40-97C4-99D3A08D2954}" srcOrd="1" destOrd="0" presId="urn:microsoft.com/office/officeart/2005/8/layout/hProcess9"/>
    <dgm:cxn modelId="{46EB361A-8CA4-D94B-A2BF-015E2D3E728D}" type="presParOf" srcId="{DE8E9306-20C7-774A-9262-7AFF39E092A2}" destId="{34AA893E-A72A-4D43-890F-7F4C120C901C}" srcOrd="2" destOrd="0" presId="urn:microsoft.com/office/officeart/2005/8/layout/hProcess9"/>
    <dgm:cxn modelId="{B537BCD8-3CD1-284F-8179-6B63A23D54C7}" type="presParOf" srcId="{DE8E9306-20C7-774A-9262-7AFF39E092A2}" destId="{486A4FE4-68A0-9B4E-9432-1116346881C4}" srcOrd="3" destOrd="0" presId="urn:microsoft.com/office/officeart/2005/8/layout/hProcess9"/>
    <dgm:cxn modelId="{A6B45B72-36ED-DE49-B21A-6C4158A8ED12}" type="presParOf" srcId="{DE8E9306-20C7-774A-9262-7AFF39E092A2}" destId="{89D0E256-AC79-854F-A694-0795F335DD70}" srcOrd="4" destOrd="0" presId="urn:microsoft.com/office/officeart/2005/8/layout/hProcess9"/>
    <dgm:cxn modelId="{2822D855-9A4A-1540-AF86-58354B7FFF00}" type="presParOf" srcId="{DE8E9306-20C7-774A-9262-7AFF39E092A2}" destId="{D8955C3F-0204-0844-B2A5-04AC1C8447DF}" srcOrd="5" destOrd="0" presId="urn:microsoft.com/office/officeart/2005/8/layout/hProcess9"/>
    <dgm:cxn modelId="{0979220D-9348-4944-8CFA-7224A1FA7796}" type="presParOf" srcId="{DE8E9306-20C7-774A-9262-7AFF39E092A2}" destId="{2BBEC5C3-9D45-BA41-9972-1A9DB9C02278}" srcOrd="6" destOrd="0" presId="urn:microsoft.com/office/officeart/2005/8/layout/hProcess9"/>
    <dgm:cxn modelId="{F88EAFC7-8700-E446-9229-1A882EE73E49}" type="presParOf" srcId="{DE8E9306-20C7-774A-9262-7AFF39E092A2}" destId="{AD17B99D-5EF4-554B-B4A3-BB494B9C7EFE}" srcOrd="7" destOrd="0" presId="urn:microsoft.com/office/officeart/2005/8/layout/hProcess9"/>
    <dgm:cxn modelId="{158F8161-5D5C-9345-9C12-61375C285D55}" type="presParOf" srcId="{DE8E9306-20C7-774A-9262-7AFF39E092A2}" destId="{883E5E62-0DDF-2D4A-B4AD-9170DB5B6CCE}" srcOrd="8" destOrd="0" presId="urn:microsoft.com/office/officeart/2005/8/layout/hProcess9"/>
    <dgm:cxn modelId="{797AA137-38E1-D04F-8EED-6FACC5C70CF0}" type="presParOf" srcId="{DE8E9306-20C7-774A-9262-7AFF39E092A2}" destId="{ED164389-1B7A-A943-BC93-6B88895B94A7}" srcOrd="9" destOrd="0" presId="urn:microsoft.com/office/officeart/2005/8/layout/hProcess9"/>
    <dgm:cxn modelId="{A09D55E9-3020-3F43-8FBE-EBB1A3FB9A72}" type="presParOf" srcId="{DE8E9306-20C7-774A-9262-7AFF39E092A2}" destId="{42B8C768-F724-CB4E-9903-21658FC54985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/>
      <dgm:spPr/>
      <dgm:t>
        <a:bodyPr/>
        <a:lstStyle/>
        <a:p>
          <a:r>
            <a:rPr lang="en-US" dirty="0" smtClean="0"/>
            <a:t>Work with medically fragile patients</a:t>
          </a:r>
          <a:endParaRPr lang="en-US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20E0A93B-4F0E-934C-A3EC-99B31F536035}">
      <dgm:prSet phldrT="[Text]"/>
      <dgm:spPr/>
      <dgm:t>
        <a:bodyPr/>
        <a:lstStyle/>
        <a:p>
          <a:r>
            <a:rPr lang="en-US" dirty="0" smtClean="0"/>
            <a:t>Primarily Evaluations</a:t>
          </a:r>
          <a:endParaRPr lang="en-US" dirty="0"/>
        </a:p>
      </dgm:t>
    </dgm:pt>
    <dgm:pt modelId="{94DACE95-8727-F34C-B0A6-23133715BECE}" type="parTrans" cxnId="{49E35617-8DBA-9144-95A8-685F9883EB79}">
      <dgm:prSet/>
      <dgm:spPr/>
      <dgm:t>
        <a:bodyPr/>
        <a:lstStyle/>
        <a:p>
          <a:endParaRPr lang="en-US"/>
        </a:p>
      </dgm:t>
    </dgm:pt>
    <dgm:pt modelId="{B809E6E6-0952-DE4B-BD3E-68E4DE9ED479}" type="sibTrans" cxnId="{49E35617-8DBA-9144-95A8-685F9883EB79}">
      <dgm:prSet/>
      <dgm:spPr/>
      <dgm:t>
        <a:bodyPr/>
        <a:lstStyle/>
        <a:p>
          <a:endParaRPr lang="en-US"/>
        </a:p>
      </dgm:t>
    </dgm:pt>
    <dgm:pt modelId="{BFD0684A-C10B-5E44-967D-3D16950FAF35}">
      <dgm:prSet phldrT="[Text]"/>
      <dgm:spPr/>
      <dgm:t>
        <a:bodyPr/>
        <a:lstStyle/>
        <a:p>
          <a:r>
            <a:rPr lang="en-US" dirty="0" smtClean="0"/>
            <a:t>Less structured schedule</a:t>
          </a:r>
          <a:endParaRPr lang="en-US" dirty="0"/>
        </a:p>
      </dgm:t>
    </dgm:pt>
    <dgm:pt modelId="{4810B3F1-9882-404C-89FD-C9EB567C0925}" type="parTrans" cxnId="{42591BA7-902D-CB43-B820-1C0EBB781E9F}">
      <dgm:prSet/>
      <dgm:spPr/>
      <dgm:t>
        <a:bodyPr/>
        <a:lstStyle/>
        <a:p>
          <a:endParaRPr lang="en-US"/>
        </a:p>
      </dgm:t>
    </dgm:pt>
    <dgm:pt modelId="{DFF5FD71-99B3-D34B-81C7-9BC6033D4F9A}" type="sibTrans" cxnId="{42591BA7-902D-CB43-B820-1C0EBB781E9F}">
      <dgm:prSet/>
      <dgm:spPr/>
      <dgm:t>
        <a:bodyPr/>
        <a:lstStyle/>
        <a:p>
          <a:endParaRPr lang="en-US"/>
        </a:p>
      </dgm:t>
    </dgm:pt>
    <dgm:pt modelId="{3C69E1AD-B6CD-FA46-B2D9-D374C48EE226}">
      <dgm:prSet phldrT="[Text]"/>
      <dgm:spPr/>
      <dgm:t>
        <a:bodyPr/>
        <a:lstStyle/>
        <a:p>
          <a:r>
            <a:rPr lang="en-US" dirty="0" smtClean="0"/>
            <a:t>Fast paced</a:t>
          </a:r>
          <a:endParaRPr lang="en-US" dirty="0"/>
        </a:p>
      </dgm:t>
    </dgm:pt>
    <dgm:pt modelId="{E1549DFD-BA94-FF44-90D3-3BB11AC306A4}" type="parTrans" cxnId="{79BD3556-CB88-024B-A797-FEF701432B41}">
      <dgm:prSet/>
      <dgm:spPr/>
      <dgm:t>
        <a:bodyPr/>
        <a:lstStyle/>
        <a:p>
          <a:endParaRPr lang="en-US"/>
        </a:p>
      </dgm:t>
    </dgm:pt>
    <dgm:pt modelId="{A3DC10C1-ED99-4849-AF15-6BE35E84A342}" type="sibTrans" cxnId="{79BD3556-CB88-024B-A797-FEF701432B41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F4522FE7-1FA3-F344-AE97-0D7E0CC72D48}" type="pres">
      <dgm:prSet presAssocID="{3C69E1AD-B6CD-FA46-B2D9-D374C48EE226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5A2EDD-D3E5-7047-83D7-F6A19C5FFC74}" type="pres">
      <dgm:prSet presAssocID="{A3DC10C1-ED99-4849-AF15-6BE35E84A342}" presName="parSpace" presStyleCnt="0"/>
      <dgm:spPr/>
    </dgm:pt>
    <dgm:pt modelId="{112B255A-424A-1343-8BAB-0749A7A58DC7}" type="pres">
      <dgm:prSet presAssocID="{20E0A93B-4F0E-934C-A3EC-99B31F536035}" presName="parTxOnly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67CF1-D1A5-A947-A635-E1A112EDF6E4}" type="pres">
      <dgm:prSet presAssocID="{B809E6E6-0952-DE4B-BD3E-68E4DE9ED479}" presName="parSpace" presStyleCnt="0"/>
      <dgm:spPr/>
    </dgm:pt>
    <dgm:pt modelId="{53DC5512-2C0A-F24D-8A22-7C291FD0E985}" type="pres">
      <dgm:prSet presAssocID="{BFD0684A-C10B-5E44-967D-3D16950FAF35}" presName="parTxOnly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E35617-8DBA-9144-95A8-685F9883EB79}" srcId="{390F5485-BACB-9E48-A038-8E8C0E8596CB}" destId="{20E0A93B-4F0E-934C-A3EC-99B31F536035}" srcOrd="2" destOrd="0" parTransId="{94DACE95-8727-F34C-B0A6-23133715BECE}" sibTransId="{B809E6E6-0952-DE4B-BD3E-68E4DE9ED479}"/>
    <dgm:cxn modelId="{AAED6780-FB97-6240-B80C-5508A15E67E7}" type="presOf" srcId="{3C69E1AD-B6CD-FA46-B2D9-D374C48EE226}" destId="{F4522FE7-1FA3-F344-AE97-0D7E0CC72D48}" srcOrd="0" destOrd="0" presId="urn:microsoft.com/office/officeart/2005/8/layout/hChevron3"/>
    <dgm:cxn modelId="{79BD3556-CB88-024B-A797-FEF701432B41}" srcId="{390F5485-BACB-9E48-A038-8E8C0E8596CB}" destId="{3C69E1AD-B6CD-FA46-B2D9-D374C48EE226}" srcOrd="1" destOrd="0" parTransId="{E1549DFD-BA94-FF44-90D3-3BB11AC306A4}" sibTransId="{A3DC10C1-ED99-4849-AF15-6BE35E84A342}"/>
    <dgm:cxn modelId="{BFA6CF76-F03C-084A-A1B7-D3700B08153F}" type="presOf" srcId="{6B3D27A8-5282-FF47-9CF5-D765079EBF41}" destId="{5917C3C4-FB04-EA45-B19C-ABF23BA435F2}" srcOrd="0" destOrd="0" presId="urn:microsoft.com/office/officeart/2005/8/layout/hChevron3"/>
    <dgm:cxn modelId="{42591BA7-902D-CB43-B820-1C0EBB781E9F}" srcId="{390F5485-BACB-9E48-A038-8E8C0E8596CB}" destId="{BFD0684A-C10B-5E44-967D-3D16950FAF35}" srcOrd="3" destOrd="0" parTransId="{4810B3F1-9882-404C-89FD-C9EB567C0925}" sibTransId="{DFF5FD71-99B3-D34B-81C7-9BC6033D4F9A}"/>
    <dgm:cxn modelId="{C530D9DB-FA10-1347-A406-1997A3F6D654}" type="presOf" srcId="{20E0A93B-4F0E-934C-A3EC-99B31F536035}" destId="{112B255A-424A-1343-8BAB-0749A7A58DC7}" srcOrd="0" destOrd="0" presId="urn:microsoft.com/office/officeart/2005/8/layout/hChevron3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A941E482-D4E1-A04D-B17E-FD858D9482E3}" type="presOf" srcId="{BFD0684A-C10B-5E44-967D-3D16950FAF35}" destId="{53DC5512-2C0A-F24D-8A22-7C291FD0E985}" srcOrd="0" destOrd="0" presId="urn:microsoft.com/office/officeart/2005/8/layout/hChevron3"/>
    <dgm:cxn modelId="{5F6BAD36-80D1-BC4F-808E-7FE5452CEE5B}" type="presOf" srcId="{390F5485-BACB-9E48-A038-8E8C0E8596CB}" destId="{02EE9165-2031-D54E-8262-F92B47A5D011}" srcOrd="0" destOrd="0" presId="urn:microsoft.com/office/officeart/2005/8/layout/hChevron3"/>
    <dgm:cxn modelId="{E77F64FE-8081-964A-82D4-B47122927ABA}" type="presParOf" srcId="{02EE9165-2031-D54E-8262-F92B47A5D011}" destId="{5917C3C4-FB04-EA45-B19C-ABF23BA435F2}" srcOrd="0" destOrd="0" presId="urn:microsoft.com/office/officeart/2005/8/layout/hChevron3"/>
    <dgm:cxn modelId="{7F2552D3-ED6D-C84D-BA0A-0D98E7269FF5}" type="presParOf" srcId="{02EE9165-2031-D54E-8262-F92B47A5D011}" destId="{9526444F-F9E7-D74C-9862-02FF27EEA08F}" srcOrd="1" destOrd="0" presId="urn:microsoft.com/office/officeart/2005/8/layout/hChevron3"/>
    <dgm:cxn modelId="{E6268473-AC06-1949-A4CE-71E0DA9B71CF}" type="presParOf" srcId="{02EE9165-2031-D54E-8262-F92B47A5D011}" destId="{F4522FE7-1FA3-F344-AE97-0D7E0CC72D48}" srcOrd="2" destOrd="0" presId="urn:microsoft.com/office/officeart/2005/8/layout/hChevron3"/>
    <dgm:cxn modelId="{A77A1D0B-0898-354E-900D-3D63AFE6734F}" type="presParOf" srcId="{02EE9165-2031-D54E-8262-F92B47A5D011}" destId="{D45A2EDD-D3E5-7047-83D7-F6A19C5FFC74}" srcOrd="3" destOrd="0" presId="urn:microsoft.com/office/officeart/2005/8/layout/hChevron3"/>
    <dgm:cxn modelId="{F3A7829D-0BC7-894B-ACDF-A925783DD96A}" type="presParOf" srcId="{02EE9165-2031-D54E-8262-F92B47A5D011}" destId="{112B255A-424A-1343-8BAB-0749A7A58DC7}" srcOrd="4" destOrd="0" presId="urn:microsoft.com/office/officeart/2005/8/layout/hChevron3"/>
    <dgm:cxn modelId="{98D6699E-3149-D048-8290-334496B2A70E}" type="presParOf" srcId="{02EE9165-2031-D54E-8262-F92B47A5D011}" destId="{EAE67CF1-D1A5-A947-A635-E1A112EDF6E4}" srcOrd="5" destOrd="0" presId="urn:microsoft.com/office/officeart/2005/8/layout/hChevron3"/>
    <dgm:cxn modelId="{A92BA03C-1ACA-5049-9496-E0DFFECAB009}" type="presParOf" srcId="{02EE9165-2031-D54E-8262-F92B47A5D011}" destId="{53DC5512-2C0A-F24D-8A22-7C291FD0E985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/>
      <dgm:spPr/>
      <dgm:t>
        <a:bodyPr/>
        <a:lstStyle/>
        <a:p>
          <a:r>
            <a:rPr lang="en-US" dirty="0" smtClean="0"/>
            <a:t>Patient tolerating </a:t>
          </a:r>
          <a:r>
            <a:rPr lang="en-US" dirty="0" smtClean="0"/>
            <a:t>three hours </a:t>
          </a:r>
          <a:r>
            <a:rPr lang="en-US" dirty="0" smtClean="0"/>
            <a:t>of </a:t>
          </a:r>
          <a:r>
            <a:rPr lang="en-US" dirty="0" smtClean="0"/>
            <a:t>therapy </a:t>
          </a:r>
          <a:r>
            <a:rPr lang="en-US" dirty="0" smtClean="0"/>
            <a:t>daily</a:t>
          </a:r>
          <a:endParaRPr lang="en-US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20E0A93B-4F0E-934C-A3EC-99B31F536035}">
      <dgm:prSet phldrT="[Text]"/>
      <dgm:spPr/>
      <dgm:t>
        <a:bodyPr/>
        <a:lstStyle/>
        <a:p>
          <a:r>
            <a:rPr lang="en-US" dirty="0" smtClean="0"/>
            <a:t>Focus on Treatment</a:t>
          </a:r>
          <a:endParaRPr lang="en-US" dirty="0"/>
        </a:p>
      </dgm:t>
    </dgm:pt>
    <dgm:pt modelId="{94DACE95-8727-F34C-B0A6-23133715BECE}" type="parTrans" cxnId="{49E35617-8DBA-9144-95A8-685F9883EB79}">
      <dgm:prSet/>
      <dgm:spPr/>
      <dgm:t>
        <a:bodyPr/>
        <a:lstStyle/>
        <a:p>
          <a:endParaRPr lang="en-US"/>
        </a:p>
      </dgm:t>
    </dgm:pt>
    <dgm:pt modelId="{B809E6E6-0952-DE4B-BD3E-68E4DE9ED479}" type="sibTrans" cxnId="{49E35617-8DBA-9144-95A8-685F9883EB79}">
      <dgm:prSet/>
      <dgm:spPr/>
      <dgm:t>
        <a:bodyPr/>
        <a:lstStyle/>
        <a:p>
          <a:endParaRPr lang="en-US"/>
        </a:p>
      </dgm:t>
    </dgm:pt>
    <dgm:pt modelId="{3C69E1AD-B6CD-FA46-B2D9-D374C48EE226}">
      <dgm:prSet phldrT="[Text]"/>
      <dgm:spPr/>
      <dgm:t>
        <a:bodyPr/>
        <a:lstStyle/>
        <a:p>
          <a:r>
            <a:rPr lang="en-US" dirty="0" smtClean="0"/>
            <a:t>Family education</a:t>
          </a:r>
          <a:endParaRPr lang="en-US" dirty="0"/>
        </a:p>
      </dgm:t>
    </dgm:pt>
    <dgm:pt modelId="{E1549DFD-BA94-FF44-90D3-3BB11AC306A4}" type="parTrans" cxnId="{79BD3556-CB88-024B-A797-FEF701432B41}">
      <dgm:prSet/>
      <dgm:spPr/>
      <dgm:t>
        <a:bodyPr/>
        <a:lstStyle/>
        <a:p>
          <a:endParaRPr lang="en-US"/>
        </a:p>
      </dgm:t>
    </dgm:pt>
    <dgm:pt modelId="{A3DC10C1-ED99-4849-AF15-6BE35E84A342}" type="sibTrans" cxnId="{79BD3556-CB88-024B-A797-FEF701432B41}">
      <dgm:prSet/>
      <dgm:spPr/>
      <dgm:t>
        <a:bodyPr/>
        <a:lstStyle/>
        <a:p>
          <a:endParaRPr lang="en-US"/>
        </a:p>
      </dgm:t>
    </dgm:pt>
    <dgm:pt modelId="{4C43D833-0C19-4B4D-BB79-E22BAF7344B9}">
      <dgm:prSet phldrT="[Text]"/>
      <dgm:spPr/>
      <dgm:t>
        <a:bodyPr/>
        <a:lstStyle/>
        <a:p>
          <a:r>
            <a:rPr lang="en-US" dirty="0" smtClean="0"/>
            <a:t>Prepare for discharge home</a:t>
          </a:r>
          <a:endParaRPr lang="en-US" dirty="0"/>
        </a:p>
      </dgm:t>
    </dgm:pt>
    <dgm:pt modelId="{F74D76B1-D9A7-0C4F-9AF3-D6E3AC33E4F2}" type="parTrans" cxnId="{D381CDFE-8973-AA44-89B5-2D788B4A5ADC}">
      <dgm:prSet/>
      <dgm:spPr/>
      <dgm:t>
        <a:bodyPr/>
        <a:lstStyle/>
        <a:p>
          <a:endParaRPr lang="en-US"/>
        </a:p>
      </dgm:t>
    </dgm:pt>
    <dgm:pt modelId="{B80B7800-D383-0B4A-BB75-1A1E12E462E4}" type="sibTrans" cxnId="{D381CDFE-8973-AA44-89B5-2D788B4A5ADC}">
      <dgm:prSet/>
      <dgm:spPr/>
      <dgm:t>
        <a:bodyPr/>
        <a:lstStyle/>
        <a:p>
          <a:endParaRPr lang="en-US"/>
        </a:p>
      </dgm:t>
    </dgm:pt>
    <dgm:pt modelId="{D8960740-D93A-EA42-B5FD-FF02553070C0}">
      <dgm:prSet phldrT="[Text]"/>
      <dgm:spPr/>
      <dgm:t>
        <a:bodyPr/>
        <a:lstStyle/>
        <a:p>
          <a:r>
            <a:rPr lang="en-US" dirty="0" smtClean="0"/>
            <a:t>More structured schedule</a:t>
          </a:r>
          <a:endParaRPr lang="en-US" dirty="0"/>
        </a:p>
      </dgm:t>
    </dgm:pt>
    <dgm:pt modelId="{F3E4EECE-8E33-3144-B994-F25700532C48}" type="parTrans" cxnId="{3603085C-3F18-5048-A191-F1C0AB99D803}">
      <dgm:prSet/>
      <dgm:spPr/>
      <dgm:t>
        <a:bodyPr/>
        <a:lstStyle/>
        <a:p>
          <a:endParaRPr lang="en-US"/>
        </a:p>
      </dgm:t>
    </dgm:pt>
    <dgm:pt modelId="{B878EFEF-8338-C54D-A39D-2B71454194C3}" type="sibTrans" cxnId="{3603085C-3F18-5048-A191-F1C0AB99D803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F4522FE7-1FA3-F344-AE97-0D7E0CC72D48}" type="pres">
      <dgm:prSet presAssocID="{3C69E1AD-B6CD-FA46-B2D9-D374C48EE226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5A2EDD-D3E5-7047-83D7-F6A19C5FFC74}" type="pres">
      <dgm:prSet presAssocID="{A3DC10C1-ED99-4849-AF15-6BE35E84A342}" presName="parSpace" presStyleCnt="0"/>
      <dgm:spPr/>
    </dgm:pt>
    <dgm:pt modelId="{112B255A-424A-1343-8BAB-0749A7A58DC7}" type="pres">
      <dgm:prSet presAssocID="{20E0A93B-4F0E-934C-A3EC-99B31F536035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67CF1-D1A5-A947-A635-E1A112EDF6E4}" type="pres">
      <dgm:prSet presAssocID="{B809E6E6-0952-DE4B-BD3E-68E4DE9ED479}" presName="parSpace" presStyleCnt="0"/>
      <dgm:spPr/>
    </dgm:pt>
    <dgm:pt modelId="{32BD7228-DA56-4A44-B3F8-8A516F842845}" type="pres">
      <dgm:prSet presAssocID="{4C43D833-0C19-4B4D-BB79-E22BAF7344B9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FF72AD-10F5-FB4D-B5B3-BD44B1D26658}" type="pres">
      <dgm:prSet presAssocID="{B80B7800-D383-0B4A-BB75-1A1E12E462E4}" presName="parSpace" presStyleCnt="0"/>
      <dgm:spPr/>
    </dgm:pt>
    <dgm:pt modelId="{8F4A877B-078D-D94D-83A8-73E36035AA65}" type="pres">
      <dgm:prSet presAssocID="{D8960740-D93A-EA42-B5FD-FF02553070C0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BD3556-CB88-024B-A797-FEF701432B41}" srcId="{390F5485-BACB-9E48-A038-8E8C0E8596CB}" destId="{3C69E1AD-B6CD-FA46-B2D9-D374C48EE226}" srcOrd="1" destOrd="0" parTransId="{E1549DFD-BA94-FF44-90D3-3BB11AC306A4}" sibTransId="{A3DC10C1-ED99-4849-AF15-6BE35E84A342}"/>
    <dgm:cxn modelId="{3603085C-3F18-5048-A191-F1C0AB99D803}" srcId="{390F5485-BACB-9E48-A038-8E8C0E8596CB}" destId="{D8960740-D93A-EA42-B5FD-FF02553070C0}" srcOrd="4" destOrd="0" parTransId="{F3E4EECE-8E33-3144-B994-F25700532C48}" sibTransId="{B878EFEF-8338-C54D-A39D-2B71454194C3}"/>
    <dgm:cxn modelId="{DD35C47F-3B5B-CD4A-A11D-185B19494B2A}" type="presOf" srcId="{3C69E1AD-B6CD-FA46-B2D9-D374C48EE226}" destId="{F4522FE7-1FA3-F344-AE97-0D7E0CC72D48}" srcOrd="0" destOrd="0" presId="urn:microsoft.com/office/officeart/2005/8/layout/hChevron3"/>
    <dgm:cxn modelId="{BBC2844A-1A7E-4649-A2BD-BF06B372930E}" type="presOf" srcId="{D8960740-D93A-EA42-B5FD-FF02553070C0}" destId="{8F4A877B-078D-D94D-83A8-73E36035AA65}" srcOrd="0" destOrd="0" presId="urn:microsoft.com/office/officeart/2005/8/layout/hChevron3"/>
    <dgm:cxn modelId="{8A10703B-4626-DF45-8A2A-C32159EC24AE}" type="presOf" srcId="{6B3D27A8-5282-FF47-9CF5-D765079EBF41}" destId="{5917C3C4-FB04-EA45-B19C-ABF23BA435F2}" srcOrd="0" destOrd="0" presId="urn:microsoft.com/office/officeart/2005/8/layout/hChevron3"/>
    <dgm:cxn modelId="{E2A4A056-4967-E44B-B446-552482099A1B}" type="presOf" srcId="{390F5485-BACB-9E48-A038-8E8C0E8596CB}" destId="{02EE9165-2031-D54E-8262-F92B47A5D011}" srcOrd="0" destOrd="0" presId="urn:microsoft.com/office/officeart/2005/8/layout/hChevron3"/>
    <dgm:cxn modelId="{638092B7-466D-A14D-9397-68369204C7AF}" type="presOf" srcId="{20E0A93B-4F0E-934C-A3EC-99B31F536035}" destId="{112B255A-424A-1343-8BAB-0749A7A58DC7}" srcOrd="0" destOrd="0" presId="urn:microsoft.com/office/officeart/2005/8/layout/hChevron3"/>
    <dgm:cxn modelId="{49E35617-8DBA-9144-95A8-685F9883EB79}" srcId="{390F5485-BACB-9E48-A038-8E8C0E8596CB}" destId="{20E0A93B-4F0E-934C-A3EC-99B31F536035}" srcOrd="2" destOrd="0" parTransId="{94DACE95-8727-F34C-B0A6-23133715BECE}" sibTransId="{B809E6E6-0952-DE4B-BD3E-68E4DE9ED479}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2209B18B-6FC5-E14D-97C2-B3B8151D3ECB}" type="presOf" srcId="{4C43D833-0C19-4B4D-BB79-E22BAF7344B9}" destId="{32BD7228-DA56-4A44-B3F8-8A516F842845}" srcOrd="0" destOrd="0" presId="urn:microsoft.com/office/officeart/2005/8/layout/hChevron3"/>
    <dgm:cxn modelId="{D381CDFE-8973-AA44-89B5-2D788B4A5ADC}" srcId="{390F5485-BACB-9E48-A038-8E8C0E8596CB}" destId="{4C43D833-0C19-4B4D-BB79-E22BAF7344B9}" srcOrd="3" destOrd="0" parTransId="{F74D76B1-D9A7-0C4F-9AF3-D6E3AC33E4F2}" sibTransId="{B80B7800-D383-0B4A-BB75-1A1E12E462E4}"/>
    <dgm:cxn modelId="{C2F1B507-BAE7-E44D-B242-EA43C4120057}" type="presParOf" srcId="{02EE9165-2031-D54E-8262-F92B47A5D011}" destId="{5917C3C4-FB04-EA45-B19C-ABF23BA435F2}" srcOrd="0" destOrd="0" presId="urn:microsoft.com/office/officeart/2005/8/layout/hChevron3"/>
    <dgm:cxn modelId="{00723EC0-D385-E64D-9C67-F462C7E08766}" type="presParOf" srcId="{02EE9165-2031-D54E-8262-F92B47A5D011}" destId="{9526444F-F9E7-D74C-9862-02FF27EEA08F}" srcOrd="1" destOrd="0" presId="urn:microsoft.com/office/officeart/2005/8/layout/hChevron3"/>
    <dgm:cxn modelId="{155D5DD8-D13D-4242-AA5A-8576761F0D53}" type="presParOf" srcId="{02EE9165-2031-D54E-8262-F92B47A5D011}" destId="{F4522FE7-1FA3-F344-AE97-0D7E0CC72D48}" srcOrd="2" destOrd="0" presId="urn:microsoft.com/office/officeart/2005/8/layout/hChevron3"/>
    <dgm:cxn modelId="{517A9CB0-C754-AD40-BCC8-E6E88A5BA47C}" type="presParOf" srcId="{02EE9165-2031-D54E-8262-F92B47A5D011}" destId="{D45A2EDD-D3E5-7047-83D7-F6A19C5FFC74}" srcOrd="3" destOrd="0" presId="urn:microsoft.com/office/officeart/2005/8/layout/hChevron3"/>
    <dgm:cxn modelId="{03286B80-8462-B441-9E33-ABB7CC0AABC1}" type="presParOf" srcId="{02EE9165-2031-D54E-8262-F92B47A5D011}" destId="{112B255A-424A-1343-8BAB-0749A7A58DC7}" srcOrd="4" destOrd="0" presId="urn:microsoft.com/office/officeart/2005/8/layout/hChevron3"/>
    <dgm:cxn modelId="{3A58544C-AEA1-4A42-B7D5-7B6B0D7C445B}" type="presParOf" srcId="{02EE9165-2031-D54E-8262-F92B47A5D011}" destId="{EAE67CF1-D1A5-A947-A635-E1A112EDF6E4}" srcOrd="5" destOrd="0" presId="urn:microsoft.com/office/officeart/2005/8/layout/hChevron3"/>
    <dgm:cxn modelId="{503ABD62-0966-8247-8B34-6A49CF92C828}" type="presParOf" srcId="{02EE9165-2031-D54E-8262-F92B47A5D011}" destId="{32BD7228-DA56-4A44-B3F8-8A516F842845}" srcOrd="6" destOrd="0" presId="urn:microsoft.com/office/officeart/2005/8/layout/hChevron3"/>
    <dgm:cxn modelId="{94F089AA-122F-4240-89BA-2FDD0D6F5845}" type="presParOf" srcId="{02EE9165-2031-D54E-8262-F92B47A5D011}" destId="{79FF72AD-10F5-FB4D-B5B3-BD44B1D26658}" srcOrd="7" destOrd="0" presId="urn:microsoft.com/office/officeart/2005/8/layout/hChevron3"/>
    <dgm:cxn modelId="{DF477DD3-BC1D-FE4A-836A-65C22416A218}" type="presParOf" srcId="{02EE9165-2031-D54E-8262-F92B47A5D011}" destId="{8F4A877B-078D-D94D-83A8-73E36035AA65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 custT="1"/>
      <dgm:spPr/>
      <dgm:t>
        <a:bodyPr/>
        <a:lstStyle/>
        <a:p>
          <a:r>
            <a:rPr lang="en-US" sz="1400" b="1" dirty="0" smtClean="0"/>
            <a:t>Patient still requiring acute medical care</a:t>
          </a:r>
          <a:endParaRPr lang="en-US" sz="1400" b="1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20E0A93B-4F0E-934C-A3EC-99B31F536035}">
      <dgm:prSet phldrT="[Text]" custT="1"/>
      <dgm:spPr/>
      <dgm:t>
        <a:bodyPr/>
        <a:lstStyle/>
        <a:p>
          <a:r>
            <a:rPr lang="en-US" sz="1400" b="1" dirty="0" smtClean="0"/>
            <a:t>Flexible scheduling</a:t>
          </a:r>
          <a:endParaRPr lang="en-US" sz="1400" b="1" dirty="0"/>
        </a:p>
      </dgm:t>
    </dgm:pt>
    <dgm:pt modelId="{94DACE95-8727-F34C-B0A6-23133715BECE}" type="parTrans" cxnId="{49E35617-8DBA-9144-95A8-685F9883EB79}">
      <dgm:prSet/>
      <dgm:spPr/>
      <dgm:t>
        <a:bodyPr/>
        <a:lstStyle/>
        <a:p>
          <a:endParaRPr lang="en-US"/>
        </a:p>
      </dgm:t>
    </dgm:pt>
    <dgm:pt modelId="{B809E6E6-0952-DE4B-BD3E-68E4DE9ED479}" type="sibTrans" cxnId="{49E35617-8DBA-9144-95A8-685F9883EB79}">
      <dgm:prSet/>
      <dgm:spPr/>
      <dgm:t>
        <a:bodyPr/>
        <a:lstStyle/>
        <a:p>
          <a:endParaRPr lang="en-US"/>
        </a:p>
      </dgm:t>
    </dgm:pt>
    <dgm:pt modelId="{3C69E1AD-B6CD-FA46-B2D9-D374C48EE226}">
      <dgm:prSet phldrT="[Text]" custT="1"/>
      <dgm:spPr/>
      <dgm:t>
        <a:bodyPr/>
        <a:lstStyle/>
        <a:p>
          <a:r>
            <a:rPr lang="en-US" sz="1400" b="1" dirty="0" smtClean="0"/>
            <a:t>Typically longer length of stay</a:t>
          </a:r>
          <a:endParaRPr lang="en-US" sz="1400" b="1" dirty="0"/>
        </a:p>
      </dgm:t>
    </dgm:pt>
    <dgm:pt modelId="{E1549DFD-BA94-FF44-90D3-3BB11AC306A4}" type="parTrans" cxnId="{79BD3556-CB88-024B-A797-FEF701432B41}">
      <dgm:prSet/>
      <dgm:spPr/>
      <dgm:t>
        <a:bodyPr/>
        <a:lstStyle/>
        <a:p>
          <a:endParaRPr lang="en-US"/>
        </a:p>
      </dgm:t>
    </dgm:pt>
    <dgm:pt modelId="{A3DC10C1-ED99-4849-AF15-6BE35E84A342}" type="sibTrans" cxnId="{79BD3556-CB88-024B-A797-FEF701432B41}">
      <dgm:prSet/>
      <dgm:spPr/>
      <dgm:t>
        <a:bodyPr/>
        <a:lstStyle/>
        <a:p>
          <a:endParaRPr lang="en-US"/>
        </a:p>
      </dgm:t>
    </dgm:pt>
    <dgm:pt modelId="{C50D341F-7A57-374A-ABA4-9CEE47DA04FD}">
      <dgm:prSet phldrT="[Text]" custT="1"/>
      <dgm:spPr/>
      <dgm:t>
        <a:bodyPr/>
        <a:lstStyle/>
        <a:p>
          <a:r>
            <a:rPr lang="en-US" sz="1400" b="1" dirty="0" smtClean="0"/>
            <a:t>Patient tolerating 1.5  </a:t>
          </a:r>
          <a:r>
            <a:rPr lang="en-US" sz="1400" b="1" dirty="0" smtClean="0"/>
            <a:t>hours </a:t>
          </a:r>
          <a:r>
            <a:rPr lang="en-US" sz="1400" b="1" dirty="0" smtClean="0"/>
            <a:t>of </a:t>
          </a:r>
          <a:r>
            <a:rPr lang="en-US" sz="1400" b="1" dirty="0" smtClean="0"/>
            <a:t>therapy </a:t>
          </a:r>
          <a:r>
            <a:rPr lang="en-US" sz="1400" b="1" dirty="0" smtClean="0"/>
            <a:t>daily</a:t>
          </a:r>
          <a:endParaRPr lang="en-US" sz="1400" b="1" dirty="0"/>
        </a:p>
      </dgm:t>
    </dgm:pt>
    <dgm:pt modelId="{586C7571-A269-334B-83B7-57F5698C6332}" type="parTrans" cxnId="{79462D41-F6CE-A947-9297-8FF7CBD8B2D9}">
      <dgm:prSet/>
      <dgm:spPr/>
      <dgm:t>
        <a:bodyPr/>
        <a:lstStyle/>
        <a:p>
          <a:endParaRPr lang="en-US"/>
        </a:p>
      </dgm:t>
    </dgm:pt>
    <dgm:pt modelId="{9DD546EC-EF6F-6742-9B8B-7394B511501E}" type="sibTrans" cxnId="{79462D41-F6CE-A947-9297-8FF7CBD8B2D9}">
      <dgm:prSet/>
      <dgm:spPr/>
      <dgm:t>
        <a:bodyPr/>
        <a:lstStyle/>
        <a:p>
          <a:endParaRPr lang="en-US"/>
        </a:p>
      </dgm:t>
    </dgm:pt>
    <dgm:pt modelId="{67882605-6264-4B41-B592-4113A7301EBC}">
      <dgm:prSet phldrT="[Text]" custT="1"/>
      <dgm:spPr/>
      <dgm:t>
        <a:bodyPr/>
        <a:lstStyle/>
        <a:p>
          <a:r>
            <a:rPr lang="en-US" sz="1400" b="1" dirty="0" smtClean="0"/>
            <a:t>Family education</a:t>
          </a:r>
          <a:endParaRPr lang="en-US" sz="1400" b="1" dirty="0"/>
        </a:p>
      </dgm:t>
    </dgm:pt>
    <dgm:pt modelId="{B0FB359B-50E7-CA46-8D43-E5203ECC59F8}" type="parTrans" cxnId="{5CB1558E-4913-4B48-B7DC-8A8C23388539}">
      <dgm:prSet/>
      <dgm:spPr/>
      <dgm:t>
        <a:bodyPr/>
        <a:lstStyle/>
        <a:p>
          <a:endParaRPr lang="en-US"/>
        </a:p>
      </dgm:t>
    </dgm:pt>
    <dgm:pt modelId="{68B57819-0DAD-EF4C-BE11-09CF36302684}" type="sibTrans" cxnId="{5CB1558E-4913-4B48-B7DC-8A8C23388539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F0C6391A-6C9B-864C-800B-C9A1558B8BE7}" type="pres">
      <dgm:prSet presAssocID="{C50D341F-7A57-374A-ABA4-9CEE47DA04FD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B4CABA-7375-CE43-8ED5-B56FDE409849}" type="pres">
      <dgm:prSet presAssocID="{9DD546EC-EF6F-6742-9B8B-7394B511501E}" presName="parSpace" presStyleCnt="0"/>
      <dgm:spPr/>
    </dgm:pt>
    <dgm:pt modelId="{F4522FE7-1FA3-F344-AE97-0D7E0CC72D48}" type="pres">
      <dgm:prSet presAssocID="{3C69E1AD-B6CD-FA46-B2D9-D374C48EE226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5A2EDD-D3E5-7047-83D7-F6A19C5FFC74}" type="pres">
      <dgm:prSet presAssocID="{A3DC10C1-ED99-4849-AF15-6BE35E84A342}" presName="parSpace" presStyleCnt="0"/>
      <dgm:spPr/>
    </dgm:pt>
    <dgm:pt modelId="{DB9ED60B-A0C1-1A41-9022-E448589C6B61}" type="pres">
      <dgm:prSet presAssocID="{67882605-6264-4B41-B592-4113A7301EBC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8C8DAA-6C84-2442-B887-695D10E868BF}" type="pres">
      <dgm:prSet presAssocID="{68B57819-0DAD-EF4C-BE11-09CF36302684}" presName="parSpace" presStyleCnt="0"/>
      <dgm:spPr/>
    </dgm:pt>
    <dgm:pt modelId="{112B255A-424A-1343-8BAB-0749A7A58DC7}" type="pres">
      <dgm:prSet presAssocID="{20E0A93B-4F0E-934C-A3EC-99B31F536035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E35617-8DBA-9144-95A8-685F9883EB79}" srcId="{390F5485-BACB-9E48-A038-8E8C0E8596CB}" destId="{20E0A93B-4F0E-934C-A3EC-99B31F536035}" srcOrd="4" destOrd="0" parTransId="{94DACE95-8727-F34C-B0A6-23133715BECE}" sibTransId="{B809E6E6-0952-DE4B-BD3E-68E4DE9ED479}"/>
    <dgm:cxn modelId="{79462D41-F6CE-A947-9297-8FF7CBD8B2D9}" srcId="{390F5485-BACB-9E48-A038-8E8C0E8596CB}" destId="{C50D341F-7A57-374A-ABA4-9CEE47DA04FD}" srcOrd="1" destOrd="0" parTransId="{586C7571-A269-334B-83B7-57F5698C6332}" sibTransId="{9DD546EC-EF6F-6742-9B8B-7394B511501E}"/>
    <dgm:cxn modelId="{5B0B0921-1FBE-AB46-806D-669DD3B5CF99}" type="presOf" srcId="{6B3D27A8-5282-FF47-9CF5-D765079EBF41}" destId="{5917C3C4-FB04-EA45-B19C-ABF23BA435F2}" srcOrd="0" destOrd="0" presId="urn:microsoft.com/office/officeart/2005/8/layout/hChevron3"/>
    <dgm:cxn modelId="{F03EBDB6-F3E3-9D4D-A794-68E683411388}" type="presOf" srcId="{C50D341F-7A57-374A-ABA4-9CEE47DA04FD}" destId="{F0C6391A-6C9B-864C-800B-C9A1558B8BE7}" srcOrd="0" destOrd="0" presId="urn:microsoft.com/office/officeart/2005/8/layout/hChevron3"/>
    <dgm:cxn modelId="{79BD3556-CB88-024B-A797-FEF701432B41}" srcId="{390F5485-BACB-9E48-A038-8E8C0E8596CB}" destId="{3C69E1AD-B6CD-FA46-B2D9-D374C48EE226}" srcOrd="2" destOrd="0" parTransId="{E1549DFD-BA94-FF44-90D3-3BB11AC306A4}" sibTransId="{A3DC10C1-ED99-4849-AF15-6BE35E84A342}"/>
    <dgm:cxn modelId="{5E47ECC3-8F20-5443-BDEB-EAE06C755B0D}" type="presOf" srcId="{3C69E1AD-B6CD-FA46-B2D9-D374C48EE226}" destId="{F4522FE7-1FA3-F344-AE97-0D7E0CC72D48}" srcOrd="0" destOrd="0" presId="urn:microsoft.com/office/officeart/2005/8/layout/hChevron3"/>
    <dgm:cxn modelId="{5CB1558E-4913-4B48-B7DC-8A8C23388539}" srcId="{390F5485-BACB-9E48-A038-8E8C0E8596CB}" destId="{67882605-6264-4B41-B592-4113A7301EBC}" srcOrd="3" destOrd="0" parTransId="{B0FB359B-50E7-CA46-8D43-E5203ECC59F8}" sibTransId="{68B57819-0DAD-EF4C-BE11-09CF36302684}"/>
    <dgm:cxn modelId="{0711B804-A52D-7A47-B4C4-306ADEA44691}" type="presOf" srcId="{20E0A93B-4F0E-934C-A3EC-99B31F536035}" destId="{112B255A-424A-1343-8BAB-0749A7A58DC7}" srcOrd="0" destOrd="0" presId="urn:microsoft.com/office/officeart/2005/8/layout/hChevron3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2D6F2095-216A-6B48-A4AC-EC61D37E43E9}" type="presOf" srcId="{67882605-6264-4B41-B592-4113A7301EBC}" destId="{DB9ED60B-A0C1-1A41-9022-E448589C6B61}" srcOrd="0" destOrd="0" presId="urn:microsoft.com/office/officeart/2005/8/layout/hChevron3"/>
    <dgm:cxn modelId="{C6C57E39-D9B6-6F46-A9BE-57647431A393}" type="presOf" srcId="{390F5485-BACB-9E48-A038-8E8C0E8596CB}" destId="{02EE9165-2031-D54E-8262-F92B47A5D011}" srcOrd="0" destOrd="0" presId="urn:microsoft.com/office/officeart/2005/8/layout/hChevron3"/>
    <dgm:cxn modelId="{A068622B-D35D-F343-A272-FA8E4E7736EC}" type="presParOf" srcId="{02EE9165-2031-D54E-8262-F92B47A5D011}" destId="{5917C3C4-FB04-EA45-B19C-ABF23BA435F2}" srcOrd="0" destOrd="0" presId="urn:microsoft.com/office/officeart/2005/8/layout/hChevron3"/>
    <dgm:cxn modelId="{DC6EF2E8-29B5-FD49-82A0-B33DF046C438}" type="presParOf" srcId="{02EE9165-2031-D54E-8262-F92B47A5D011}" destId="{9526444F-F9E7-D74C-9862-02FF27EEA08F}" srcOrd="1" destOrd="0" presId="urn:microsoft.com/office/officeart/2005/8/layout/hChevron3"/>
    <dgm:cxn modelId="{95E25F87-2AE0-5749-A24C-EC53347A6C6E}" type="presParOf" srcId="{02EE9165-2031-D54E-8262-F92B47A5D011}" destId="{F0C6391A-6C9B-864C-800B-C9A1558B8BE7}" srcOrd="2" destOrd="0" presId="urn:microsoft.com/office/officeart/2005/8/layout/hChevron3"/>
    <dgm:cxn modelId="{740CF4A8-B8C1-274C-89B0-35DB299C0A28}" type="presParOf" srcId="{02EE9165-2031-D54E-8262-F92B47A5D011}" destId="{48B4CABA-7375-CE43-8ED5-B56FDE409849}" srcOrd="3" destOrd="0" presId="urn:microsoft.com/office/officeart/2005/8/layout/hChevron3"/>
    <dgm:cxn modelId="{D19ACA26-273F-C54D-AAB3-08983E3A8896}" type="presParOf" srcId="{02EE9165-2031-D54E-8262-F92B47A5D011}" destId="{F4522FE7-1FA3-F344-AE97-0D7E0CC72D48}" srcOrd="4" destOrd="0" presId="urn:microsoft.com/office/officeart/2005/8/layout/hChevron3"/>
    <dgm:cxn modelId="{C89FC6DD-31D7-AF43-973C-03CBF1C2B698}" type="presParOf" srcId="{02EE9165-2031-D54E-8262-F92B47A5D011}" destId="{D45A2EDD-D3E5-7047-83D7-F6A19C5FFC74}" srcOrd="5" destOrd="0" presId="urn:microsoft.com/office/officeart/2005/8/layout/hChevron3"/>
    <dgm:cxn modelId="{F7205165-2204-9E46-B6E4-D8271455116A}" type="presParOf" srcId="{02EE9165-2031-D54E-8262-F92B47A5D011}" destId="{DB9ED60B-A0C1-1A41-9022-E448589C6B61}" srcOrd="6" destOrd="0" presId="urn:microsoft.com/office/officeart/2005/8/layout/hChevron3"/>
    <dgm:cxn modelId="{0B1F5834-A1D4-C044-9DD4-FB6CADD99665}" type="presParOf" srcId="{02EE9165-2031-D54E-8262-F92B47A5D011}" destId="{DC8C8DAA-6C84-2442-B887-695D10E868BF}" srcOrd="7" destOrd="0" presId="urn:microsoft.com/office/officeart/2005/8/layout/hChevron3"/>
    <dgm:cxn modelId="{00F4F827-FE58-1F49-8663-82976D8A1581}" type="presParOf" srcId="{02EE9165-2031-D54E-8262-F92B47A5D011}" destId="{112B255A-424A-1343-8BAB-0749A7A58DC7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 custT="1"/>
      <dgm:spPr/>
      <dgm:t>
        <a:bodyPr/>
        <a:lstStyle/>
        <a:p>
          <a:r>
            <a:rPr lang="en-US" sz="1400" b="1" dirty="0" smtClean="0"/>
            <a:t>Patient does not need acute care but can’t tolerate 3 </a:t>
          </a:r>
          <a:r>
            <a:rPr lang="en-US" sz="1400" b="1" dirty="0" smtClean="0"/>
            <a:t>hours </a:t>
          </a:r>
          <a:r>
            <a:rPr lang="en-US" sz="1400" b="1" dirty="0" smtClean="0"/>
            <a:t>of </a:t>
          </a:r>
          <a:r>
            <a:rPr lang="en-US" sz="1400" b="1" dirty="0" smtClean="0"/>
            <a:t>therapy </a:t>
          </a:r>
          <a:r>
            <a:rPr lang="en-US" sz="1400" b="1" dirty="0" smtClean="0"/>
            <a:t>daily </a:t>
          </a:r>
          <a:endParaRPr lang="en-US" sz="1400" b="1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20E0A93B-4F0E-934C-A3EC-99B31F536035}">
      <dgm:prSet phldrT="[Text]" custT="1"/>
      <dgm:spPr/>
      <dgm:t>
        <a:bodyPr/>
        <a:lstStyle/>
        <a:p>
          <a:r>
            <a:rPr lang="en-US" sz="1400" b="1" dirty="0" smtClean="0"/>
            <a:t>Flexible scheduling</a:t>
          </a:r>
          <a:endParaRPr lang="en-US" sz="1400" b="1" dirty="0"/>
        </a:p>
      </dgm:t>
    </dgm:pt>
    <dgm:pt modelId="{94DACE95-8727-F34C-B0A6-23133715BECE}" type="parTrans" cxnId="{49E35617-8DBA-9144-95A8-685F9883EB79}">
      <dgm:prSet/>
      <dgm:spPr/>
      <dgm:t>
        <a:bodyPr/>
        <a:lstStyle/>
        <a:p>
          <a:endParaRPr lang="en-US"/>
        </a:p>
      </dgm:t>
    </dgm:pt>
    <dgm:pt modelId="{B809E6E6-0952-DE4B-BD3E-68E4DE9ED479}" type="sibTrans" cxnId="{49E35617-8DBA-9144-95A8-685F9883EB79}">
      <dgm:prSet/>
      <dgm:spPr/>
      <dgm:t>
        <a:bodyPr/>
        <a:lstStyle/>
        <a:p>
          <a:endParaRPr lang="en-US"/>
        </a:p>
      </dgm:t>
    </dgm:pt>
    <dgm:pt modelId="{3C69E1AD-B6CD-FA46-B2D9-D374C48EE226}">
      <dgm:prSet phldrT="[Text]" custT="1"/>
      <dgm:spPr/>
      <dgm:t>
        <a:bodyPr/>
        <a:lstStyle/>
        <a:p>
          <a:r>
            <a:rPr lang="en-US" sz="1400" b="1" dirty="0" smtClean="0"/>
            <a:t>Typically longer length of stay</a:t>
          </a:r>
          <a:endParaRPr lang="en-US" sz="1400" b="1" dirty="0"/>
        </a:p>
      </dgm:t>
    </dgm:pt>
    <dgm:pt modelId="{E1549DFD-BA94-FF44-90D3-3BB11AC306A4}" type="parTrans" cxnId="{79BD3556-CB88-024B-A797-FEF701432B41}">
      <dgm:prSet/>
      <dgm:spPr/>
      <dgm:t>
        <a:bodyPr/>
        <a:lstStyle/>
        <a:p>
          <a:endParaRPr lang="en-US"/>
        </a:p>
      </dgm:t>
    </dgm:pt>
    <dgm:pt modelId="{A3DC10C1-ED99-4849-AF15-6BE35E84A342}" type="sibTrans" cxnId="{79BD3556-CB88-024B-A797-FEF701432B41}">
      <dgm:prSet/>
      <dgm:spPr/>
      <dgm:t>
        <a:bodyPr/>
        <a:lstStyle/>
        <a:p>
          <a:endParaRPr lang="en-US"/>
        </a:p>
      </dgm:t>
    </dgm:pt>
    <dgm:pt modelId="{C50D341F-7A57-374A-ABA4-9CEE47DA04FD}">
      <dgm:prSet phldrT="[Text]" custT="1"/>
      <dgm:spPr/>
      <dgm:t>
        <a:bodyPr/>
        <a:lstStyle/>
        <a:p>
          <a:r>
            <a:rPr lang="en-US" sz="1400" b="1" dirty="0" smtClean="0"/>
            <a:t>Patient tolerating 1.5  </a:t>
          </a:r>
          <a:r>
            <a:rPr lang="en-US" sz="1400" b="1" dirty="0" smtClean="0"/>
            <a:t>hours </a:t>
          </a:r>
          <a:r>
            <a:rPr lang="en-US" sz="1400" b="1" dirty="0" smtClean="0"/>
            <a:t>of </a:t>
          </a:r>
          <a:r>
            <a:rPr lang="en-US" sz="1400" b="1" dirty="0" smtClean="0"/>
            <a:t>therapy </a:t>
          </a:r>
          <a:r>
            <a:rPr lang="en-US" sz="1400" b="1" dirty="0" smtClean="0"/>
            <a:t>daily</a:t>
          </a:r>
          <a:endParaRPr lang="en-US" sz="1400" b="1" dirty="0"/>
        </a:p>
      </dgm:t>
    </dgm:pt>
    <dgm:pt modelId="{586C7571-A269-334B-83B7-57F5698C6332}" type="parTrans" cxnId="{79462D41-F6CE-A947-9297-8FF7CBD8B2D9}">
      <dgm:prSet/>
      <dgm:spPr/>
      <dgm:t>
        <a:bodyPr/>
        <a:lstStyle/>
        <a:p>
          <a:endParaRPr lang="en-US"/>
        </a:p>
      </dgm:t>
    </dgm:pt>
    <dgm:pt modelId="{9DD546EC-EF6F-6742-9B8B-7394B511501E}" type="sibTrans" cxnId="{79462D41-F6CE-A947-9297-8FF7CBD8B2D9}">
      <dgm:prSet/>
      <dgm:spPr/>
      <dgm:t>
        <a:bodyPr/>
        <a:lstStyle/>
        <a:p>
          <a:endParaRPr lang="en-US"/>
        </a:p>
      </dgm:t>
    </dgm:pt>
    <dgm:pt modelId="{67882605-6264-4B41-B592-4113A7301EBC}">
      <dgm:prSet phldrT="[Text]" custT="1"/>
      <dgm:spPr/>
      <dgm:t>
        <a:bodyPr/>
        <a:lstStyle/>
        <a:p>
          <a:r>
            <a:rPr lang="en-US" sz="1400" b="1" dirty="0" smtClean="0"/>
            <a:t>Family education</a:t>
          </a:r>
          <a:endParaRPr lang="en-US" sz="1400" b="1" dirty="0"/>
        </a:p>
      </dgm:t>
    </dgm:pt>
    <dgm:pt modelId="{B0FB359B-50E7-CA46-8D43-E5203ECC59F8}" type="parTrans" cxnId="{5CB1558E-4913-4B48-B7DC-8A8C23388539}">
      <dgm:prSet/>
      <dgm:spPr/>
      <dgm:t>
        <a:bodyPr/>
        <a:lstStyle/>
        <a:p>
          <a:endParaRPr lang="en-US"/>
        </a:p>
      </dgm:t>
    </dgm:pt>
    <dgm:pt modelId="{68B57819-0DAD-EF4C-BE11-09CF36302684}" type="sibTrans" cxnId="{5CB1558E-4913-4B48-B7DC-8A8C23388539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F0C6391A-6C9B-864C-800B-C9A1558B8BE7}" type="pres">
      <dgm:prSet presAssocID="{C50D341F-7A57-374A-ABA4-9CEE47DA04FD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B4CABA-7375-CE43-8ED5-B56FDE409849}" type="pres">
      <dgm:prSet presAssocID="{9DD546EC-EF6F-6742-9B8B-7394B511501E}" presName="parSpace" presStyleCnt="0"/>
      <dgm:spPr/>
    </dgm:pt>
    <dgm:pt modelId="{F4522FE7-1FA3-F344-AE97-0D7E0CC72D48}" type="pres">
      <dgm:prSet presAssocID="{3C69E1AD-B6CD-FA46-B2D9-D374C48EE226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5A2EDD-D3E5-7047-83D7-F6A19C5FFC74}" type="pres">
      <dgm:prSet presAssocID="{A3DC10C1-ED99-4849-AF15-6BE35E84A342}" presName="parSpace" presStyleCnt="0"/>
      <dgm:spPr/>
    </dgm:pt>
    <dgm:pt modelId="{DB9ED60B-A0C1-1A41-9022-E448589C6B61}" type="pres">
      <dgm:prSet presAssocID="{67882605-6264-4B41-B592-4113A7301EBC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8C8DAA-6C84-2442-B887-695D10E868BF}" type="pres">
      <dgm:prSet presAssocID="{68B57819-0DAD-EF4C-BE11-09CF36302684}" presName="parSpace" presStyleCnt="0"/>
      <dgm:spPr/>
    </dgm:pt>
    <dgm:pt modelId="{112B255A-424A-1343-8BAB-0749A7A58DC7}" type="pres">
      <dgm:prSet presAssocID="{20E0A93B-4F0E-934C-A3EC-99B31F536035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E35617-8DBA-9144-95A8-685F9883EB79}" srcId="{390F5485-BACB-9E48-A038-8E8C0E8596CB}" destId="{20E0A93B-4F0E-934C-A3EC-99B31F536035}" srcOrd="4" destOrd="0" parTransId="{94DACE95-8727-F34C-B0A6-23133715BECE}" sibTransId="{B809E6E6-0952-DE4B-BD3E-68E4DE9ED479}"/>
    <dgm:cxn modelId="{CC71DE25-976E-254E-B1AF-3456853BB2B5}" type="presOf" srcId="{C50D341F-7A57-374A-ABA4-9CEE47DA04FD}" destId="{F0C6391A-6C9B-864C-800B-C9A1558B8BE7}" srcOrd="0" destOrd="0" presId="urn:microsoft.com/office/officeart/2005/8/layout/hChevron3"/>
    <dgm:cxn modelId="{C2A31F19-8284-9B4F-ABE4-D50653A9AAD6}" type="presOf" srcId="{390F5485-BACB-9E48-A038-8E8C0E8596CB}" destId="{02EE9165-2031-D54E-8262-F92B47A5D011}" srcOrd="0" destOrd="0" presId="urn:microsoft.com/office/officeart/2005/8/layout/hChevron3"/>
    <dgm:cxn modelId="{6BEFC02A-5DE5-394B-8F94-55D52B093AD9}" type="presOf" srcId="{3C69E1AD-B6CD-FA46-B2D9-D374C48EE226}" destId="{F4522FE7-1FA3-F344-AE97-0D7E0CC72D48}" srcOrd="0" destOrd="0" presId="urn:microsoft.com/office/officeart/2005/8/layout/hChevron3"/>
    <dgm:cxn modelId="{79462D41-F6CE-A947-9297-8FF7CBD8B2D9}" srcId="{390F5485-BACB-9E48-A038-8E8C0E8596CB}" destId="{C50D341F-7A57-374A-ABA4-9CEE47DA04FD}" srcOrd="1" destOrd="0" parTransId="{586C7571-A269-334B-83B7-57F5698C6332}" sibTransId="{9DD546EC-EF6F-6742-9B8B-7394B511501E}"/>
    <dgm:cxn modelId="{79BD3556-CB88-024B-A797-FEF701432B41}" srcId="{390F5485-BACB-9E48-A038-8E8C0E8596CB}" destId="{3C69E1AD-B6CD-FA46-B2D9-D374C48EE226}" srcOrd="2" destOrd="0" parTransId="{E1549DFD-BA94-FF44-90D3-3BB11AC306A4}" sibTransId="{A3DC10C1-ED99-4849-AF15-6BE35E84A342}"/>
    <dgm:cxn modelId="{5CB1558E-4913-4B48-B7DC-8A8C23388539}" srcId="{390F5485-BACB-9E48-A038-8E8C0E8596CB}" destId="{67882605-6264-4B41-B592-4113A7301EBC}" srcOrd="3" destOrd="0" parTransId="{B0FB359B-50E7-CA46-8D43-E5203ECC59F8}" sibTransId="{68B57819-0DAD-EF4C-BE11-09CF36302684}"/>
    <dgm:cxn modelId="{1B04553B-499E-4143-B369-DB263F873B7F}" type="presOf" srcId="{67882605-6264-4B41-B592-4113A7301EBC}" destId="{DB9ED60B-A0C1-1A41-9022-E448589C6B61}" srcOrd="0" destOrd="0" presId="urn:microsoft.com/office/officeart/2005/8/layout/hChevron3"/>
    <dgm:cxn modelId="{AAF2D3A1-4F88-2845-BA68-3367F89D99A2}" type="presOf" srcId="{20E0A93B-4F0E-934C-A3EC-99B31F536035}" destId="{112B255A-424A-1343-8BAB-0749A7A58DC7}" srcOrd="0" destOrd="0" presId="urn:microsoft.com/office/officeart/2005/8/layout/hChevron3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89BBDD39-8625-E242-A9E9-894F2207DE9E}" type="presOf" srcId="{6B3D27A8-5282-FF47-9CF5-D765079EBF41}" destId="{5917C3C4-FB04-EA45-B19C-ABF23BA435F2}" srcOrd="0" destOrd="0" presId="urn:microsoft.com/office/officeart/2005/8/layout/hChevron3"/>
    <dgm:cxn modelId="{CD908F55-771C-5E4C-AE7D-36E985E49345}" type="presParOf" srcId="{02EE9165-2031-D54E-8262-F92B47A5D011}" destId="{5917C3C4-FB04-EA45-B19C-ABF23BA435F2}" srcOrd="0" destOrd="0" presId="urn:microsoft.com/office/officeart/2005/8/layout/hChevron3"/>
    <dgm:cxn modelId="{68F88D7E-AA5D-9349-879A-50498B37420B}" type="presParOf" srcId="{02EE9165-2031-D54E-8262-F92B47A5D011}" destId="{9526444F-F9E7-D74C-9862-02FF27EEA08F}" srcOrd="1" destOrd="0" presId="urn:microsoft.com/office/officeart/2005/8/layout/hChevron3"/>
    <dgm:cxn modelId="{DCE8E941-20A5-3047-A093-8384F0B21EF3}" type="presParOf" srcId="{02EE9165-2031-D54E-8262-F92B47A5D011}" destId="{F0C6391A-6C9B-864C-800B-C9A1558B8BE7}" srcOrd="2" destOrd="0" presId="urn:microsoft.com/office/officeart/2005/8/layout/hChevron3"/>
    <dgm:cxn modelId="{DB1CAE16-D172-704D-91A9-A57607064962}" type="presParOf" srcId="{02EE9165-2031-D54E-8262-F92B47A5D011}" destId="{48B4CABA-7375-CE43-8ED5-B56FDE409849}" srcOrd="3" destOrd="0" presId="urn:microsoft.com/office/officeart/2005/8/layout/hChevron3"/>
    <dgm:cxn modelId="{674D02CC-1C00-F04B-A929-6163BDDCE9B9}" type="presParOf" srcId="{02EE9165-2031-D54E-8262-F92B47A5D011}" destId="{F4522FE7-1FA3-F344-AE97-0D7E0CC72D48}" srcOrd="4" destOrd="0" presId="urn:microsoft.com/office/officeart/2005/8/layout/hChevron3"/>
    <dgm:cxn modelId="{792C7285-1230-3E4C-8C6F-298596EA0AB0}" type="presParOf" srcId="{02EE9165-2031-D54E-8262-F92B47A5D011}" destId="{D45A2EDD-D3E5-7047-83D7-F6A19C5FFC74}" srcOrd="5" destOrd="0" presId="urn:microsoft.com/office/officeart/2005/8/layout/hChevron3"/>
    <dgm:cxn modelId="{2FF42747-39F5-174A-A0E5-7116335E1803}" type="presParOf" srcId="{02EE9165-2031-D54E-8262-F92B47A5D011}" destId="{DB9ED60B-A0C1-1A41-9022-E448589C6B61}" srcOrd="6" destOrd="0" presId="urn:microsoft.com/office/officeart/2005/8/layout/hChevron3"/>
    <dgm:cxn modelId="{21F5BB1D-7602-DE4C-B85D-46099DED9730}" type="presParOf" srcId="{02EE9165-2031-D54E-8262-F92B47A5D011}" destId="{DC8C8DAA-6C84-2442-B887-695D10E868BF}" srcOrd="7" destOrd="0" presId="urn:microsoft.com/office/officeart/2005/8/layout/hChevron3"/>
    <dgm:cxn modelId="{BDBA629E-85A8-B742-B731-A6162093AC0E}" type="presParOf" srcId="{02EE9165-2031-D54E-8262-F92B47A5D011}" destId="{112B255A-424A-1343-8BAB-0749A7A58DC7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/>
      <dgm:spPr/>
      <dgm:t>
        <a:bodyPr/>
        <a:lstStyle/>
        <a:p>
          <a:r>
            <a:rPr lang="en-US" dirty="0" smtClean="0"/>
            <a:t>Full day intensive therapy</a:t>
          </a:r>
          <a:endParaRPr lang="en-US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20E0A93B-4F0E-934C-A3EC-99B31F536035}">
      <dgm:prSet phldrT="[Text]"/>
      <dgm:spPr/>
      <dgm:t>
        <a:bodyPr/>
        <a:lstStyle/>
        <a:p>
          <a:r>
            <a:rPr lang="en-US" dirty="0" smtClean="0"/>
            <a:t>Focus on integration to environment</a:t>
          </a:r>
          <a:endParaRPr lang="en-US" dirty="0"/>
        </a:p>
      </dgm:t>
    </dgm:pt>
    <dgm:pt modelId="{94DACE95-8727-F34C-B0A6-23133715BECE}" type="parTrans" cxnId="{49E35617-8DBA-9144-95A8-685F9883EB79}">
      <dgm:prSet/>
      <dgm:spPr/>
      <dgm:t>
        <a:bodyPr/>
        <a:lstStyle/>
        <a:p>
          <a:endParaRPr lang="en-US"/>
        </a:p>
      </dgm:t>
    </dgm:pt>
    <dgm:pt modelId="{B809E6E6-0952-DE4B-BD3E-68E4DE9ED479}" type="sibTrans" cxnId="{49E35617-8DBA-9144-95A8-685F9883EB79}">
      <dgm:prSet/>
      <dgm:spPr/>
      <dgm:t>
        <a:bodyPr/>
        <a:lstStyle/>
        <a:p>
          <a:endParaRPr lang="en-US"/>
        </a:p>
      </dgm:t>
    </dgm:pt>
    <dgm:pt modelId="{D8960740-D93A-EA42-B5FD-FF02553070C0}">
      <dgm:prSet phldrT="[Text]"/>
      <dgm:spPr/>
      <dgm:t>
        <a:bodyPr/>
        <a:lstStyle/>
        <a:p>
          <a:r>
            <a:rPr lang="en-US" dirty="0" smtClean="0"/>
            <a:t>Structured schedule</a:t>
          </a:r>
          <a:endParaRPr lang="en-US" dirty="0"/>
        </a:p>
      </dgm:t>
    </dgm:pt>
    <dgm:pt modelId="{F3E4EECE-8E33-3144-B994-F25700532C48}" type="parTrans" cxnId="{3603085C-3F18-5048-A191-F1C0AB99D803}">
      <dgm:prSet/>
      <dgm:spPr/>
      <dgm:t>
        <a:bodyPr/>
        <a:lstStyle/>
        <a:p>
          <a:endParaRPr lang="en-US"/>
        </a:p>
      </dgm:t>
    </dgm:pt>
    <dgm:pt modelId="{B878EFEF-8338-C54D-A39D-2B71454194C3}" type="sibTrans" cxnId="{3603085C-3F18-5048-A191-F1C0AB99D803}">
      <dgm:prSet/>
      <dgm:spPr/>
      <dgm:t>
        <a:bodyPr/>
        <a:lstStyle/>
        <a:p>
          <a:endParaRPr lang="en-US"/>
        </a:p>
      </dgm:t>
    </dgm:pt>
    <dgm:pt modelId="{35F7509B-2144-7444-AC2A-590D189DD8F9}">
      <dgm:prSet phldrT="[Text]"/>
      <dgm:spPr/>
      <dgm:t>
        <a:bodyPr/>
        <a:lstStyle/>
        <a:p>
          <a:r>
            <a:rPr lang="en-US" dirty="0" smtClean="0"/>
            <a:t>Certain insurance won’t reimburse</a:t>
          </a:r>
          <a:endParaRPr lang="en-US" dirty="0"/>
        </a:p>
      </dgm:t>
    </dgm:pt>
    <dgm:pt modelId="{188AE28C-B67E-574A-8E1C-7AD4E86C1CE4}" type="parTrans" cxnId="{D8F44F54-C7B5-E346-9143-09BC3D7287EF}">
      <dgm:prSet/>
      <dgm:spPr/>
      <dgm:t>
        <a:bodyPr/>
        <a:lstStyle/>
        <a:p>
          <a:endParaRPr lang="en-US"/>
        </a:p>
      </dgm:t>
    </dgm:pt>
    <dgm:pt modelId="{146EB568-E5C9-1C49-8F9A-0EA005F62130}" type="sibTrans" cxnId="{D8F44F54-C7B5-E346-9143-09BC3D7287EF}">
      <dgm:prSet/>
      <dgm:spPr/>
      <dgm:t>
        <a:bodyPr/>
        <a:lstStyle/>
        <a:p>
          <a:endParaRPr lang="en-US"/>
        </a:p>
      </dgm:t>
    </dgm:pt>
    <dgm:pt modelId="{921252A8-A0DA-5649-A4DC-E7F6C3EC70A4}">
      <dgm:prSet phldrT="[Text]"/>
      <dgm:spPr/>
      <dgm:t>
        <a:bodyPr/>
        <a:lstStyle/>
        <a:p>
          <a:r>
            <a:rPr lang="en-US" dirty="0" smtClean="0"/>
            <a:t>Patient living at home</a:t>
          </a:r>
          <a:endParaRPr lang="en-US" dirty="0"/>
        </a:p>
      </dgm:t>
    </dgm:pt>
    <dgm:pt modelId="{580BDFEF-99D7-CE49-82C2-F6B76D4FF64F}" type="parTrans" cxnId="{D40DF5A4-2E29-214F-A999-E0FCFF567157}">
      <dgm:prSet/>
      <dgm:spPr/>
      <dgm:t>
        <a:bodyPr/>
        <a:lstStyle/>
        <a:p>
          <a:endParaRPr lang="en-US"/>
        </a:p>
      </dgm:t>
    </dgm:pt>
    <dgm:pt modelId="{5923B5C4-C3A6-CE4A-AEAA-D581EA97F46A}" type="sibTrans" cxnId="{D40DF5A4-2E29-214F-A999-E0FCFF567157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08D82DF4-4E79-E847-9516-38E2CFD74257}" type="pres">
      <dgm:prSet presAssocID="{921252A8-A0DA-5649-A4DC-E7F6C3EC70A4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2BB2D7-ED63-7A47-AC65-B6F69A2EFF4A}" type="pres">
      <dgm:prSet presAssocID="{5923B5C4-C3A6-CE4A-AEAA-D581EA97F46A}" presName="parSpace" presStyleCnt="0"/>
      <dgm:spPr/>
    </dgm:pt>
    <dgm:pt modelId="{112B255A-424A-1343-8BAB-0749A7A58DC7}" type="pres">
      <dgm:prSet presAssocID="{20E0A93B-4F0E-934C-A3EC-99B31F536035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67CF1-D1A5-A947-A635-E1A112EDF6E4}" type="pres">
      <dgm:prSet presAssocID="{B809E6E6-0952-DE4B-BD3E-68E4DE9ED479}" presName="parSpace" presStyleCnt="0"/>
      <dgm:spPr/>
    </dgm:pt>
    <dgm:pt modelId="{8F4A877B-078D-D94D-83A8-73E36035AA65}" type="pres">
      <dgm:prSet presAssocID="{D8960740-D93A-EA42-B5FD-FF02553070C0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CF074-6BDC-2542-A326-BA274EC84523}" type="pres">
      <dgm:prSet presAssocID="{B878EFEF-8338-C54D-A39D-2B71454194C3}" presName="parSpace" presStyleCnt="0"/>
      <dgm:spPr/>
    </dgm:pt>
    <dgm:pt modelId="{B2222EBD-9858-6C4A-B8DE-34A99C6558BA}" type="pres">
      <dgm:prSet presAssocID="{35F7509B-2144-7444-AC2A-590D189DD8F9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03085C-3F18-5048-A191-F1C0AB99D803}" srcId="{390F5485-BACB-9E48-A038-8E8C0E8596CB}" destId="{D8960740-D93A-EA42-B5FD-FF02553070C0}" srcOrd="3" destOrd="0" parTransId="{F3E4EECE-8E33-3144-B994-F25700532C48}" sibTransId="{B878EFEF-8338-C54D-A39D-2B71454194C3}"/>
    <dgm:cxn modelId="{FCB3C640-215C-BB4C-99D8-BF1CF97E9634}" type="presOf" srcId="{D8960740-D93A-EA42-B5FD-FF02553070C0}" destId="{8F4A877B-078D-D94D-83A8-73E36035AA65}" srcOrd="0" destOrd="0" presId="urn:microsoft.com/office/officeart/2005/8/layout/hChevron3"/>
    <dgm:cxn modelId="{49E35617-8DBA-9144-95A8-685F9883EB79}" srcId="{390F5485-BACB-9E48-A038-8E8C0E8596CB}" destId="{20E0A93B-4F0E-934C-A3EC-99B31F536035}" srcOrd="2" destOrd="0" parTransId="{94DACE95-8727-F34C-B0A6-23133715BECE}" sibTransId="{B809E6E6-0952-DE4B-BD3E-68E4DE9ED479}"/>
    <dgm:cxn modelId="{0707811F-D46A-E54D-8436-D910AC8EFB65}" type="presOf" srcId="{390F5485-BACB-9E48-A038-8E8C0E8596CB}" destId="{02EE9165-2031-D54E-8262-F92B47A5D011}" srcOrd="0" destOrd="0" presId="urn:microsoft.com/office/officeart/2005/8/layout/hChevron3"/>
    <dgm:cxn modelId="{6BC18B45-DEF0-5D4A-80B9-2550B76B7648}" type="presOf" srcId="{6B3D27A8-5282-FF47-9CF5-D765079EBF41}" destId="{5917C3C4-FB04-EA45-B19C-ABF23BA435F2}" srcOrd="0" destOrd="0" presId="urn:microsoft.com/office/officeart/2005/8/layout/hChevron3"/>
    <dgm:cxn modelId="{D40DF5A4-2E29-214F-A999-E0FCFF567157}" srcId="{390F5485-BACB-9E48-A038-8E8C0E8596CB}" destId="{921252A8-A0DA-5649-A4DC-E7F6C3EC70A4}" srcOrd="1" destOrd="0" parTransId="{580BDFEF-99D7-CE49-82C2-F6B76D4FF64F}" sibTransId="{5923B5C4-C3A6-CE4A-AEAA-D581EA97F46A}"/>
    <dgm:cxn modelId="{450AE522-B99C-7847-BABB-29265CC89EC0}" type="presOf" srcId="{20E0A93B-4F0E-934C-A3EC-99B31F536035}" destId="{112B255A-424A-1343-8BAB-0749A7A58DC7}" srcOrd="0" destOrd="0" presId="urn:microsoft.com/office/officeart/2005/8/layout/hChevron3"/>
    <dgm:cxn modelId="{A8E0584D-DE0E-9A46-AB11-D4329F1951CB}" type="presOf" srcId="{921252A8-A0DA-5649-A4DC-E7F6C3EC70A4}" destId="{08D82DF4-4E79-E847-9516-38E2CFD74257}" srcOrd="0" destOrd="0" presId="urn:microsoft.com/office/officeart/2005/8/layout/hChevron3"/>
    <dgm:cxn modelId="{D8F44F54-C7B5-E346-9143-09BC3D7287EF}" srcId="{390F5485-BACB-9E48-A038-8E8C0E8596CB}" destId="{35F7509B-2144-7444-AC2A-590D189DD8F9}" srcOrd="4" destOrd="0" parTransId="{188AE28C-B67E-574A-8E1C-7AD4E86C1CE4}" sibTransId="{146EB568-E5C9-1C49-8F9A-0EA005F62130}"/>
    <dgm:cxn modelId="{F9B493B7-DA21-B043-9A1C-61871E8C162A}" type="presOf" srcId="{35F7509B-2144-7444-AC2A-590D189DD8F9}" destId="{B2222EBD-9858-6C4A-B8DE-34A99C6558BA}" srcOrd="0" destOrd="0" presId="urn:microsoft.com/office/officeart/2005/8/layout/hChevron3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2743CDB1-8671-4540-A923-88C9A2B8F010}" type="presParOf" srcId="{02EE9165-2031-D54E-8262-F92B47A5D011}" destId="{5917C3C4-FB04-EA45-B19C-ABF23BA435F2}" srcOrd="0" destOrd="0" presId="urn:microsoft.com/office/officeart/2005/8/layout/hChevron3"/>
    <dgm:cxn modelId="{830554E6-4929-B64C-B757-5C0C2CF2DC6C}" type="presParOf" srcId="{02EE9165-2031-D54E-8262-F92B47A5D011}" destId="{9526444F-F9E7-D74C-9862-02FF27EEA08F}" srcOrd="1" destOrd="0" presId="urn:microsoft.com/office/officeart/2005/8/layout/hChevron3"/>
    <dgm:cxn modelId="{AC040320-5A99-BB47-AFC8-997B086A2776}" type="presParOf" srcId="{02EE9165-2031-D54E-8262-F92B47A5D011}" destId="{08D82DF4-4E79-E847-9516-38E2CFD74257}" srcOrd="2" destOrd="0" presId="urn:microsoft.com/office/officeart/2005/8/layout/hChevron3"/>
    <dgm:cxn modelId="{E93CE27C-F0C7-3443-8BB2-E028813BA364}" type="presParOf" srcId="{02EE9165-2031-D54E-8262-F92B47A5D011}" destId="{0D2BB2D7-ED63-7A47-AC65-B6F69A2EFF4A}" srcOrd="3" destOrd="0" presId="urn:microsoft.com/office/officeart/2005/8/layout/hChevron3"/>
    <dgm:cxn modelId="{1A8E382D-BE99-7347-8B1E-C66005F7062E}" type="presParOf" srcId="{02EE9165-2031-D54E-8262-F92B47A5D011}" destId="{112B255A-424A-1343-8BAB-0749A7A58DC7}" srcOrd="4" destOrd="0" presId="urn:microsoft.com/office/officeart/2005/8/layout/hChevron3"/>
    <dgm:cxn modelId="{BF8AE540-C6EA-6B43-96D9-B43D2999A4EA}" type="presParOf" srcId="{02EE9165-2031-D54E-8262-F92B47A5D011}" destId="{EAE67CF1-D1A5-A947-A635-E1A112EDF6E4}" srcOrd="5" destOrd="0" presId="urn:microsoft.com/office/officeart/2005/8/layout/hChevron3"/>
    <dgm:cxn modelId="{73B5A851-B007-604C-9AD6-3EF8FB6BE389}" type="presParOf" srcId="{02EE9165-2031-D54E-8262-F92B47A5D011}" destId="{8F4A877B-078D-D94D-83A8-73E36035AA65}" srcOrd="6" destOrd="0" presId="urn:microsoft.com/office/officeart/2005/8/layout/hChevron3"/>
    <dgm:cxn modelId="{4027EDBF-5894-4146-BEF8-5CCCC43714D8}" type="presParOf" srcId="{02EE9165-2031-D54E-8262-F92B47A5D011}" destId="{38DCF074-6BDC-2542-A326-BA274EC84523}" srcOrd="7" destOrd="0" presId="urn:microsoft.com/office/officeart/2005/8/layout/hChevron3"/>
    <dgm:cxn modelId="{EEA5C6A1-52D8-D34D-92E4-C38FE6E951D3}" type="presParOf" srcId="{02EE9165-2031-D54E-8262-F92B47A5D011}" destId="{B2222EBD-9858-6C4A-B8DE-34A99C6558BA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90F5485-BACB-9E48-A038-8E8C0E8596CB}" type="doc">
      <dgm:prSet loTypeId="urn:microsoft.com/office/officeart/2005/8/layout/hChevron3" loCatId="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6B3D27A8-5282-FF47-9CF5-D765079EBF41}">
      <dgm:prSet phldrT="[Text]"/>
      <dgm:spPr/>
      <dgm:t>
        <a:bodyPr/>
        <a:lstStyle/>
        <a:p>
          <a:r>
            <a:rPr lang="en-US" dirty="0" smtClean="0"/>
            <a:t>Typically 1 hour visits; Frequency can vary</a:t>
          </a:r>
          <a:endParaRPr lang="en-US" dirty="0"/>
        </a:p>
      </dgm:t>
    </dgm:pt>
    <dgm:pt modelId="{F84B5B34-9383-3E4F-BDDC-BC89D0C893DB}" type="parTrans" cxnId="{4D8DFF54-4A83-464A-B31A-22B151D7C39D}">
      <dgm:prSet/>
      <dgm:spPr/>
      <dgm:t>
        <a:bodyPr/>
        <a:lstStyle/>
        <a:p>
          <a:endParaRPr lang="en-US"/>
        </a:p>
      </dgm:t>
    </dgm:pt>
    <dgm:pt modelId="{0112A065-D785-E54B-AFA4-0B23254213AF}" type="sibTrans" cxnId="{4D8DFF54-4A83-464A-B31A-22B151D7C39D}">
      <dgm:prSet/>
      <dgm:spPr/>
      <dgm:t>
        <a:bodyPr/>
        <a:lstStyle/>
        <a:p>
          <a:endParaRPr lang="en-US"/>
        </a:p>
      </dgm:t>
    </dgm:pt>
    <dgm:pt modelId="{20E0A93B-4F0E-934C-A3EC-99B31F536035}">
      <dgm:prSet phldrT="[Text]"/>
      <dgm:spPr/>
      <dgm:t>
        <a:bodyPr/>
        <a:lstStyle/>
        <a:p>
          <a:r>
            <a:rPr lang="en-US" dirty="0" smtClean="0"/>
            <a:t>Focus on integration to environment</a:t>
          </a:r>
          <a:endParaRPr lang="en-US" dirty="0"/>
        </a:p>
      </dgm:t>
    </dgm:pt>
    <dgm:pt modelId="{94DACE95-8727-F34C-B0A6-23133715BECE}" type="parTrans" cxnId="{49E35617-8DBA-9144-95A8-685F9883EB79}">
      <dgm:prSet/>
      <dgm:spPr/>
      <dgm:t>
        <a:bodyPr/>
        <a:lstStyle/>
        <a:p>
          <a:endParaRPr lang="en-US"/>
        </a:p>
      </dgm:t>
    </dgm:pt>
    <dgm:pt modelId="{B809E6E6-0952-DE4B-BD3E-68E4DE9ED479}" type="sibTrans" cxnId="{49E35617-8DBA-9144-95A8-685F9883EB79}">
      <dgm:prSet/>
      <dgm:spPr/>
      <dgm:t>
        <a:bodyPr/>
        <a:lstStyle/>
        <a:p>
          <a:endParaRPr lang="en-US"/>
        </a:p>
      </dgm:t>
    </dgm:pt>
    <dgm:pt modelId="{3C69E1AD-B6CD-FA46-B2D9-D374C48EE226}">
      <dgm:prSet phldrT="[Text]"/>
      <dgm:spPr/>
      <dgm:t>
        <a:bodyPr/>
        <a:lstStyle/>
        <a:p>
          <a:r>
            <a:rPr lang="en-US" dirty="0" smtClean="0"/>
            <a:t>Patient living at home</a:t>
          </a:r>
          <a:endParaRPr lang="en-US" dirty="0"/>
        </a:p>
      </dgm:t>
    </dgm:pt>
    <dgm:pt modelId="{E1549DFD-BA94-FF44-90D3-3BB11AC306A4}" type="parTrans" cxnId="{79BD3556-CB88-024B-A797-FEF701432B41}">
      <dgm:prSet/>
      <dgm:spPr/>
      <dgm:t>
        <a:bodyPr/>
        <a:lstStyle/>
        <a:p>
          <a:endParaRPr lang="en-US"/>
        </a:p>
      </dgm:t>
    </dgm:pt>
    <dgm:pt modelId="{A3DC10C1-ED99-4849-AF15-6BE35E84A342}" type="sibTrans" cxnId="{79BD3556-CB88-024B-A797-FEF701432B41}">
      <dgm:prSet/>
      <dgm:spPr/>
      <dgm:t>
        <a:bodyPr/>
        <a:lstStyle/>
        <a:p>
          <a:endParaRPr lang="en-US"/>
        </a:p>
      </dgm:t>
    </dgm:pt>
    <dgm:pt modelId="{D8960740-D93A-EA42-B5FD-FF02553070C0}">
      <dgm:prSet phldrT="[Text]"/>
      <dgm:spPr/>
      <dgm:t>
        <a:bodyPr/>
        <a:lstStyle/>
        <a:p>
          <a:r>
            <a:rPr lang="en-US" dirty="0" smtClean="0"/>
            <a:t>Structured schedule</a:t>
          </a:r>
          <a:endParaRPr lang="en-US" dirty="0"/>
        </a:p>
      </dgm:t>
    </dgm:pt>
    <dgm:pt modelId="{F3E4EECE-8E33-3144-B994-F25700532C48}" type="parTrans" cxnId="{3603085C-3F18-5048-A191-F1C0AB99D803}">
      <dgm:prSet/>
      <dgm:spPr/>
      <dgm:t>
        <a:bodyPr/>
        <a:lstStyle/>
        <a:p>
          <a:endParaRPr lang="en-US"/>
        </a:p>
      </dgm:t>
    </dgm:pt>
    <dgm:pt modelId="{B878EFEF-8338-C54D-A39D-2B71454194C3}" type="sibTrans" cxnId="{3603085C-3F18-5048-A191-F1C0AB99D803}">
      <dgm:prSet/>
      <dgm:spPr/>
      <dgm:t>
        <a:bodyPr/>
        <a:lstStyle/>
        <a:p>
          <a:endParaRPr lang="en-US"/>
        </a:p>
      </dgm:t>
    </dgm:pt>
    <dgm:pt modelId="{35F7509B-2144-7444-AC2A-590D189DD8F9}">
      <dgm:prSet phldrT="[Text]"/>
      <dgm:spPr/>
      <dgm:t>
        <a:bodyPr/>
        <a:lstStyle/>
        <a:p>
          <a:r>
            <a:rPr lang="en-US" dirty="0" smtClean="0"/>
            <a:t>More documentation</a:t>
          </a:r>
          <a:endParaRPr lang="en-US" dirty="0"/>
        </a:p>
      </dgm:t>
    </dgm:pt>
    <dgm:pt modelId="{188AE28C-B67E-574A-8E1C-7AD4E86C1CE4}" type="parTrans" cxnId="{D8F44F54-C7B5-E346-9143-09BC3D7287EF}">
      <dgm:prSet/>
      <dgm:spPr/>
      <dgm:t>
        <a:bodyPr/>
        <a:lstStyle/>
        <a:p>
          <a:endParaRPr lang="en-US"/>
        </a:p>
      </dgm:t>
    </dgm:pt>
    <dgm:pt modelId="{146EB568-E5C9-1C49-8F9A-0EA005F62130}" type="sibTrans" cxnId="{D8F44F54-C7B5-E346-9143-09BC3D7287EF}">
      <dgm:prSet/>
      <dgm:spPr/>
      <dgm:t>
        <a:bodyPr/>
        <a:lstStyle/>
        <a:p>
          <a:endParaRPr lang="en-US"/>
        </a:p>
      </dgm:t>
    </dgm:pt>
    <dgm:pt modelId="{02EE9165-2031-D54E-8262-F92B47A5D011}" type="pres">
      <dgm:prSet presAssocID="{390F5485-BACB-9E48-A038-8E8C0E8596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17C3C4-FB04-EA45-B19C-ABF23BA435F2}" type="pres">
      <dgm:prSet presAssocID="{6B3D27A8-5282-FF47-9CF5-D765079EBF41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6444F-F9E7-D74C-9862-02FF27EEA08F}" type="pres">
      <dgm:prSet presAssocID="{0112A065-D785-E54B-AFA4-0B23254213AF}" presName="parSpace" presStyleCnt="0"/>
      <dgm:spPr/>
    </dgm:pt>
    <dgm:pt modelId="{F4522FE7-1FA3-F344-AE97-0D7E0CC72D48}" type="pres">
      <dgm:prSet presAssocID="{3C69E1AD-B6CD-FA46-B2D9-D374C48EE226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5A2EDD-D3E5-7047-83D7-F6A19C5FFC74}" type="pres">
      <dgm:prSet presAssocID="{A3DC10C1-ED99-4849-AF15-6BE35E84A342}" presName="parSpace" presStyleCnt="0"/>
      <dgm:spPr/>
    </dgm:pt>
    <dgm:pt modelId="{112B255A-424A-1343-8BAB-0749A7A58DC7}" type="pres">
      <dgm:prSet presAssocID="{20E0A93B-4F0E-934C-A3EC-99B31F536035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67CF1-D1A5-A947-A635-E1A112EDF6E4}" type="pres">
      <dgm:prSet presAssocID="{B809E6E6-0952-DE4B-BD3E-68E4DE9ED479}" presName="parSpace" presStyleCnt="0"/>
      <dgm:spPr/>
    </dgm:pt>
    <dgm:pt modelId="{8F4A877B-078D-D94D-83A8-73E36035AA65}" type="pres">
      <dgm:prSet presAssocID="{D8960740-D93A-EA42-B5FD-FF02553070C0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DCF074-6BDC-2542-A326-BA274EC84523}" type="pres">
      <dgm:prSet presAssocID="{B878EFEF-8338-C54D-A39D-2B71454194C3}" presName="parSpace" presStyleCnt="0"/>
      <dgm:spPr/>
    </dgm:pt>
    <dgm:pt modelId="{B2222EBD-9858-6C4A-B8DE-34A99C6558BA}" type="pres">
      <dgm:prSet presAssocID="{35F7509B-2144-7444-AC2A-590D189DD8F9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03085C-3F18-5048-A191-F1C0AB99D803}" srcId="{390F5485-BACB-9E48-A038-8E8C0E8596CB}" destId="{D8960740-D93A-EA42-B5FD-FF02553070C0}" srcOrd="3" destOrd="0" parTransId="{F3E4EECE-8E33-3144-B994-F25700532C48}" sibTransId="{B878EFEF-8338-C54D-A39D-2B71454194C3}"/>
    <dgm:cxn modelId="{49E35617-8DBA-9144-95A8-685F9883EB79}" srcId="{390F5485-BACB-9E48-A038-8E8C0E8596CB}" destId="{20E0A93B-4F0E-934C-A3EC-99B31F536035}" srcOrd="2" destOrd="0" parTransId="{94DACE95-8727-F34C-B0A6-23133715BECE}" sibTransId="{B809E6E6-0952-DE4B-BD3E-68E4DE9ED479}"/>
    <dgm:cxn modelId="{8029C541-C355-DC47-9067-FA6E9957749C}" type="presOf" srcId="{20E0A93B-4F0E-934C-A3EC-99B31F536035}" destId="{112B255A-424A-1343-8BAB-0749A7A58DC7}" srcOrd="0" destOrd="0" presId="urn:microsoft.com/office/officeart/2005/8/layout/hChevron3"/>
    <dgm:cxn modelId="{050F5A86-785A-0442-B192-100A7ED8426B}" type="presOf" srcId="{3C69E1AD-B6CD-FA46-B2D9-D374C48EE226}" destId="{F4522FE7-1FA3-F344-AE97-0D7E0CC72D48}" srcOrd="0" destOrd="0" presId="urn:microsoft.com/office/officeart/2005/8/layout/hChevron3"/>
    <dgm:cxn modelId="{889901F1-E2D1-E649-81B5-339D8EE45C7F}" type="presOf" srcId="{6B3D27A8-5282-FF47-9CF5-D765079EBF41}" destId="{5917C3C4-FB04-EA45-B19C-ABF23BA435F2}" srcOrd="0" destOrd="0" presId="urn:microsoft.com/office/officeart/2005/8/layout/hChevron3"/>
    <dgm:cxn modelId="{79BD3556-CB88-024B-A797-FEF701432B41}" srcId="{390F5485-BACB-9E48-A038-8E8C0E8596CB}" destId="{3C69E1AD-B6CD-FA46-B2D9-D374C48EE226}" srcOrd="1" destOrd="0" parTransId="{E1549DFD-BA94-FF44-90D3-3BB11AC306A4}" sibTransId="{A3DC10C1-ED99-4849-AF15-6BE35E84A342}"/>
    <dgm:cxn modelId="{4E1F6353-044B-CD48-9678-1975F70732F1}" type="presOf" srcId="{35F7509B-2144-7444-AC2A-590D189DD8F9}" destId="{B2222EBD-9858-6C4A-B8DE-34A99C6558BA}" srcOrd="0" destOrd="0" presId="urn:microsoft.com/office/officeart/2005/8/layout/hChevron3"/>
    <dgm:cxn modelId="{96116C87-A042-4543-9E1B-03B6A829A155}" type="presOf" srcId="{D8960740-D93A-EA42-B5FD-FF02553070C0}" destId="{8F4A877B-078D-D94D-83A8-73E36035AA65}" srcOrd="0" destOrd="0" presId="urn:microsoft.com/office/officeart/2005/8/layout/hChevron3"/>
    <dgm:cxn modelId="{D8F44F54-C7B5-E346-9143-09BC3D7287EF}" srcId="{390F5485-BACB-9E48-A038-8E8C0E8596CB}" destId="{35F7509B-2144-7444-AC2A-590D189DD8F9}" srcOrd="4" destOrd="0" parTransId="{188AE28C-B67E-574A-8E1C-7AD4E86C1CE4}" sibTransId="{146EB568-E5C9-1C49-8F9A-0EA005F62130}"/>
    <dgm:cxn modelId="{4D8DFF54-4A83-464A-B31A-22B151D7C39D}" srcId="{390F5485-BACB-9E48-A038-8E8C0E8596CB}" destId="{6B3D27A8-5282-FF47-9CF5-D765079EBF41}" srcOrd="0" destOrd="0" parTransId="{F84B5B34-9383-3E4F-BDDC-BC89D0C893DB}" sibTransId="{0112A065-D785-E54B-AFA4-0B23254213AF}"/>
    <dgm:cxn modelId="{2D51D6C9-7878-A845-91CE-7BA406581B38}" type="presOf" srcId="{390F5485-BACB-9E48-A038-8E8C0E8596CB}" destId="{02EE9165-2031-D54E-8262-F92B47A5D011}" srcOrd="0" destOrd="0" presId="urn:microsoft.com/office/officeart/2005/8/layout/hChevron3"/>
    <dgm:cxn modelId="{040ED165-E7D5-554C-A004-A2B3DD3514F9}" type="presParOf" srcId="{02EE9165-2031-D54E-8262-F92B47A5D011}" destId="{5917C3C4-FB04-EA45-B19C-ABF23BA435F2}" srcOrd="0" destOrd="0" presId="urn:microsoft.com/office/officeart/2005/8/layout/hChevron3"/>
    <dgm:cxn modelId="{8DE09E06-CDB4-BE45-8C83-C527419224A7}" type="presParOf" srcId="{02EE9165-2031-D54E-8262-F92B47A5D011}" destId="{9526444F-F9E7-D74C-9862-02FF27EEA08F}" srcOrd="1" destOrd="0" presId="urn:microsoft.com/office/officeart/2005/8/layout/hChevron3"/>
    <dgm:cxn modelId="{6188374B-87E4-254C-9042-4786B3077165}" type="presParOf" srcId="{02EE9165-2031-D54E-8262-F92B47A5D011}" destId="{F4522FE7-1FA3-F344-AE97-0D7E0CC72D48}" srcOrd="2" destOrd="0" presId="urn:microsoft.com/office/officeart/2005/8/layout/hChevron3"/>
    <dgm:cxn modelId="{7E19A43B-1C9A-6145-ACDD-05991EFA69E0}" type="presParOf" srcId="{02EE9165-2031-D54E-8262-F92B47A5D011}" destId="{D45A2EDD-D3E5-7047-83D7-F6A19C5FFC74}" srcOrd="3" destOrd="0" presId="urn:microsoft.com/office/officeart/2005/8/layout/hChevron3"/>
    <dgm:cxn modelId="{FECCF6B8-F749-0C46-A86D-74CF5762FD75}" type="presParOf" srcId="{02EE9165-2031-D54E-8262-F92B47A5D011}" destId="{112B255A-424A-1343-8BAB-0749A7A58DC7}" srcOrd="4" destOrd="0" presId="urn:microsoft.com/office/officeart/2005/8/layout/hChevron3"/>
    <dgm:cxn modelId="{656B39AC-5D00-2F43-BC7F-84E8D98BF959}" type="presParOf" srcId="{02EE9165-2031-D54E-8262-F92B47A5D011}" destId="{EAE67CF1-D1A5-A947-A635-E1A112EDF6E4}" srcOrd="5" destOrd="0" presId="urn:microsoft.com/office/officeart/2005/8/layout/hChevron3"/>
    <dgm:cxn modelId="{C8176F90-5956-2F47-991B-5767C7A71E28}" type="presParOf" srcId="{02EE9165-2031-D54E-8262-F92B47A5D011}" destId="{8F4A877B-078D-D94D-83A8-73E36035AA65}" srcOrd="6" destOrd="0" presId="urn:microsoft.com/office/officeart/2005/8/layout/hChevron3"/>
    <dgm:cxn modelId="{B5E1436D-F293-DE4C-893C-C6D15631092D}" type="presParOf" srcId="{02EE9165-2031-D54E-8262-F92B47A5D011}" destId="{38DCF074-6BDC-2542-A326-BA274EC84523}" srcOrd="7" destOrd="0" presId="urn:microsoft.com/office/officeart/2005/8/layout/hChevron3"/>
    <dgm:cxn modelId="{D82FD6C5-E4A0-9641-85EE-2757681FBD96}" type="presParOf" srcId="{02EE9165-2031-D54E-8262-F92B47A5D011}" destId="{B2222EBD-9858-6C4A-B8DE-34A99C6558BA}" srcOrd="8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981E60-55C1-3F4C-8533-82515F69BD1E}">
      <dsp:nvSpPr>
        <dsp:cNvPr id="0" name=""/>
        <dsp:cNvSpPr/>
      </dsp:nvSpPr>
      <dsp:spPr>
        <a:xfrm>
          <a:off x="6115630" y="1163336"/>
          <a:ext cx="244140" cy="1069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9565"/>
              </a:lnTo>
              <a:lnTo>
                <a:pt x="244140" y="10695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E7077-E2E7-1A43-992A-5E99A66302C4}">
      <dsp:nvSpPr>
        <dsp:cNvPr id="0" name=""/>
        <dsp:cNvSpPr/>
      </dsp:nvSpPr>
      <dsp:spPr>
        <a:xfrm>
          <a:off x="3302206" y="2814187"/>
          <a:ext cx="244140" cy="1069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9565"/>
              </a:lnTo>
              <a:lnTo>
                <a:pt x="244140" y="106956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0BD90-B855-2542-BB6B-862B4FD4AF81}">
      <dsp:nvSpPr>
        <dsp:cNvPr id="0" name=""/>
        <dsp:cNvSpPr/>
      </dsp:nvSpPr>
      <dsp:spPr>
        <a:xfrm>
          <a:off x="3058066" y="2814187"/>
          <a:ext cx="244140" cy="1069565"/>
        </a:xfrm>
        <a:custGeom>
          <a:avLst/>
          <a:gdLst/>
          <a:ahLst/>
          <a:cxnLst/>
          <a:rect l="0" t="0" r="0" b="0"/>
          <a:pathLst>
            <a:path>
              <a:moveTo>
                <a:pt x="244140" y="0"/>
              </a:moveTo>
              <a:lnTo>
                <a:pt x="244140" y="1069565"/>
              </a:lnTo>
              <a:lnTo>
                <a:pt x="0" y="106956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72AED-AB47-954F-A834-CDA2F0345015}">
      <dsp:nvSpPr>
        <dsp:cNvPr id="0" name=""/>
        <dsp:cNvSpPr/>
      </dsp:nvSpPr>
      <dsp:spPr>
        <a:xfrm>
          <a:off x="4464778" y="1163336"/>
          <a:ext cx="1650851" cy="1069565"/>
        </a:xfrm>
        <a:custGeom>
          <a:avLst/>
          <a:gdLst/>
          <a:ahLst/>
          <a:cxnLst/>
          <a:rect l="0" t="0" r="0" b="0"/>
          <a:pathLst>
            <a:path>
              <a:moveTo>
                <a:pt x="1650851" y="0"/>
              </a:moveTo>
              <a:lnTo>
                <a:pt x="1650851" y="1069565"/>
              </a:lnTo>
              <a:lnTo>
                <a:pt x="0" y="106956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4DE96-AA3F-CA4A-8868-39BBA52D1914}">
      <dsp:nvSpPr>
        <dsp:cNvPr id="0" name=""/>
        <dsp:cNvSpPr/>
      </dsp:nvSpPr>
      <dsp:spPr>
        <a:xfrm>
          <a:off x="4953058" y="764"/>
          <a:ext cx="2325143" cy="116257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Speech-Language </a:t>
          </a:r>
          <a:r>
            <a:rPr lang="en-US" sz="2300" kern="1200" dirty="0" smtClean="0"/>
            <a:t>Pathology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Career Tracts</a:t>
          </a:r>
          <a:endParaRPr lang="en-US" sz="2300" kern="1200" dirty="0"/>
        </a:p>
      </dsp:txBody>
      <dsp:txXfrm>
        <a:off x="4953058" y="764"/>
        <a:ext cx="2325143" cy="1162571"/>
      </dsp:txXfrm>
    </dsp:sp>
    <dsp:sp modelId="{6FF19290-E3A4-FC4D-8968-FEE6BA457C5A}">
      <dsp:nvSpPr>
        <dsp:cNvPr id="0" name=""/>
        <dsp:cNvSpPr/>
      </dsp:nvSpPr>
      <dsp:spPr>
        <a:xfrm>
          <a:off x="2139634" y="1651616"/>
          <a:ext cx="2325143" cy="116257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Medical </a:t>
          </a:r>
          <a:endParaRPr lang="en-US" sz="2300" kern="1200" dirty="0"/>
        </a:p>
      </dsp:txBody>
      <dsp:txXfrm>
        <a:off x="2139634" y="1651616"/>
        <a:ext cx="2325143" cy="1162571"/>
      </dsp:txXfrm>
    </dsp:sp>
    <dsp:sp modelId="{DABB8D85-37BA-C842-B761-E4D3A2BCCBEF}">
      <dsp:nvSpPr>
        <dsp:cNvPr id="0" name=""/>
        <dsp:cNvSpPr/>
      </dsp:nvSpPr>
      <dsp:spPr>
        <a:xfrm>
          <a:off x="732923" y="3302467"/>
          <a:ext cx="2325143" cy="1162571"/>
        </a:xfrm>
        <a:prstGeom prst="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000000"/>
              </a:solidFill>
            </a:rPr>
            <a:t>Adult</a:t>
          </a:r>
          <a:endParaRPr lang="en-US" sz="2300" kern="1200" dirty="0">
            <a:solidFill>
              <a:srgbClr val="000000"/>
            </a:solidFill>
          </a:endParaRPr>
        </a:p>
      </dsp:txBody>
      <dsp:txXfrm>
        <a:off x="732923" y="3302467"/>
        <a:ext cx="2325143" cy="1162571"/>
      </dsp:txXfrm>
    </dsp:sp>
    <dsp:sp modelId="{44CDF574-BACB-0A44-8150-6AE82E20D1E9}">
      <dsp:nvSpPr>
        <dsp:cNvPr id="0" name=""/>
        <dsp:cNvSpPr/>
      </dsp:nvSpPr>
      <dsp:spPr>
        <a:xfrm>
          <a:off x="3546346" y="3302467"/>
          <a:ext cx="2325143" cy="1162571"/>
        </a:xfrm>
        <a:prstGeom prst="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000000"/>
              </a:solidFill>
            </a:rPr>
            <a:t>Pediatric</a:t>
          </a:r>
          <a:endParaRPr lang="en-US" sz="2300" kern="1200" dirty="0">
            <a:solidFill>
              <a:srgbClr val="000000"/>
            </a:solidFill>
          </a:endParaRPr>
        </a:p>
      </dsp:txBody>
      <dsp:txXfrm>
        <a:off x="3546346" y="3302467"/>
        <a:ext cx="2325143" cy="1162571"/>
      </dsp:txXfrm>
    </dsp:sp>
    <dsp:sp modelId="{6D4CD9CB-6947-FE4D-8565-0CFECD15C652}">
      <dsp:nvSpPr>
        <dsp:cNvPr id="0" name=""/>
        <dsp:cNvSpPr/>
      </dsp:nvSpPr>
      <dsp:spPr>
        <a:xfrm>
          <a:off x="6359770" y="1651616"/>
          <a:ext cx="2325143" cy="116257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Non-Medical</a:t>
          </a:r>
          <a:endParaRPr lang="en-US" sz="2300" kern="1200" dirty="0"/>
        </a:p>
      </dsp:txBody>
      <dsp:txXfrm>
        <a:off x="6359770" y="1651616"/>
        <a:ext cx="2325143" cy="116257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1421" y="1039555"/>
          <a:ext cx="2772383" cy="1108953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Typically </a:t>
          </a:r>
          <a:r>
            <a:rPr lang="en-US" sz="2000" kern="1200" dirty="0" smtClean="0"/>
            <a:t>30 minute to one hour </a:t>
          </a:r>
          <a:r>
            <a:rPr lang="en-US" sz="2000" kern="1200" dirty="0" smtClean="0"/>
            <a:t>visits</a:t>
          </a:r>
          <a:endParaRPr lang="en-US" sz="2000" kern="1200" dirty="0"/>
        </a:p>
      </dsp:txBody>
      <dsp:txXfrm>
        <a:off x="1421" y="1039555"/>
        <a:ext cx="2495145" cy="1108953"/>
      </dsp:txXfrm>
    </dsp:sp>
    <dsp:sp modelId="{70EF1FE1-FBDE-3041-A563-91CF588A83BF}">
      <dsp:nvSpPr>
        <dsp:cNvPr id="0" name=""/>
        <dsp:cNvSpPr/>
      </dsp:nvSpPr>
      <dsp:spPr>
        <a:xfrm>
          <a:off x="2219328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Therapy completed in the home</a:t>
          </a:r>
          <a:endParaRPr lang="en-US" sz="2000" kern="1200" dirty="0"/>
        </a:p>
      </dsp:txBody>
      <dsp:txXfrm>
        <a:off x="2773805" y="1039555"/>
        <a:ext cx="1663430" cy="1108953"/>
      </dsp:txXfrm>
    </dsp:sp>
    <dsp:sp modelId="{F38C6BF1-8323-034F-8F35-170C85311E90}">
      <dsp:nvSpPr>
        <dsp:cNvPr id="0" name=""/>
        <dsp:cNvSpPr/>
      </dsp:nvSpPr>
      <dsp:spPr>
        <a:xfrm>
          <a:off x="4437236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Patient living at home</a:t>
          </a:r>
          <a:endParaRPr lang="en-US" sz="2000" kern="1200" dirty="0"/>
        </a:p>
      </dsp:txBody>
      <dsp:txXfrm>
        <a:off x="4991713" y="1039555"/>
        <a:ext cx="1663430" cy="1108953"/>
      </dsp:txXfrm>
    </dsp:sp>
    <dsp:sp modelId="{8F4A877B-078D-D94D-83A8-73E36035AA65}">
      <dsp:nvSpPr>
        <dsp:cNvPr id="0" name=""/>
        <dsp:cNvSpPr/>
      </dsp:nvSpPr>
      <dsp:spPr>
        <a:xfrm>
          <a:off x="6655143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Flexible schedule</a:t>
          </a:r>
          <a:endParaRPr lang="en-US" sz="2000" kern="1200" dirty="0"/>
        </a:p>
      </dsp:txBody>
      <dsp:txXfrm>
        <a:off x="7209620" y="1039555"/>
        <a:ext cx="1663430" cy="1108953"/>
      </dsp:txXfrm>
    </dsp:sp>
    <dsp:sp modelId="{B2222EBD-9858-6C4A-B8DE-34A99C6558BA}">
      <dsp:nvSpPr>
        <dsp:cNvPr id="0" name=""/>
        <dsp:cNvSpPr/>
      </dsp:nvSpPr>
      <dsp:spPr>
        <a:xfrm>
          <a:off x="8873050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53340" rIns="26670" bIns="533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Therapist drives to the patient homes</a:t>
          </a:r>
          <a:endParaRPr lang="en-US" sz="2000" kern="1200" dirty="0"/>
        </a:p>
      </dsp:txBody>
      <dsp:txXfrm>
        <a:off x="9427527" y="1039555"/>
        <a:ext cx="1663430" cy="110895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2752" y="495993"/>
          <a:ext cx="2761829" cy="1104731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268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Work with medically fragile patients</a:t>
          </a:r>
          <a:endParaRPr lang="en-US" sz="2300" kern="1200" dirty="0"/>
        </a:p>
      </dsp:txBody>
      <dsp:txXfrm>
        <a:off x="2752" y="495993"/>
        <a:ext cx="2485646" cy="1104731"/>
      </dsp:txXfrm>
    </dsp:sp>
    <dsp:sp modelId="{F4522FE7-1FA3-F344-AE97-0D7E0CC72D48}">
      <dsp:nvSpPr>
        <dsp:cNvPr id="0" name=""/>
        <dsp:cNvSpPr/>
      </dsp:nvSpPr>
      <dsp:spPr>
        <a:xfrm>
          <a:off x="2212216" y="495993"/>
          <a:ext cx="2761829" cy="1104731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Fast paced</a:t>
          </a:r>
          <a:endParaRPr lang="en-US" sz="2300" kern="1200" dirty="0"/>
        </a:p>
      </dsp:txBody>
      <dsp:txXfrm>
        <a:off x="2764582" y="495993"/>
        <a:ext cx="1657098" cy="1104731"/>
      </dsp:txXfrm>
    </dsp:sp>
    <dsp:sp modelId="{112B255A-424A-1343-8BAB-0749A7A58DC7}">
      <dsp:nvSpPr>
        <dsp:cNvPr id="0" name=""/>
        <dsp:cNvSpPr/>
      </dsp:nvSpPr>
      <dsp:spPr>
        <a:xfrm>
          <a:off x="4421680" y="495993"/>
          <a:ext cx="2761829" cy="1104731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Primarily Evaluations</a:t>
          </a:r>
          <a:endParaRPr lang="en-US" sz="2300" kern="1200" dirty="0"/>
        </a:p>
      </dsp:txBody>
      <dsp:txXfrm>
        <a:off x="4974046" y="495993"/>
        <a:ext cx="1657098" cy="1104731"/>
      </dsp:txXfrm>
    </dsp:sp>
    <dsp:sp modelId="{53DC5512-2C0A-F24D-8A22-7C291FD0E985}">
      <dsp:nvSpPr>
        <dsp:cNvPr id="0" name=""/>
        <dsp:cNvSpPr/>
      </dsp:nvSpPr>
      <dsp:spPr>
        <a:xfrm>
          <a:off x="6631144" y="495993"/>
          <a:ext cx="2761829" cy="1104731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Less structured schedule</a:t>
          </a:r>
          <a:endParaRPr lang="en-US" sz="2300" kern="1200" dirty="0"/>
        </a:p>
      </dsp:txBody>
      <dsp:txXfrm>
        <a:off x="7183510" y="495993"/>
        <a:ext cx="1657098" cy="110473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1421" y="1039555"/>
          <a:ext cx="2772383" cy="1108953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268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Patient tolerating </a:t>
          </a:r>
          <a:r>
            <a:rPr lang="en-US" sz="2300" kern="1200" dirty="0" smtClean="0"/>
            <a:t>three hours </a:t>
          </a:r>
          <a:r>
            <a:rPr lang="en-US" sz="2300" kern="1200" dirty="0" smtClean="0"/>
            <a:t>of </a:t>
          </a:r>
          <a:r>
            <a:rPr lang="en-US" sz="2300" kern="1200" dirty="0" smtClean="0"/>
            <a:t>therapy </a:t>
          </a:r>
          <a:r>
            <a:rPr lang="en-US" sz="2300" kern="1200" dirty="0" smtClean="0"/>
            <a:t>daily</a:t>
          </a:r>
          <a:endParaRPr lang="en-US" sz="2300" kern="1200" dirty="0"/>
        </a:p>
      </dsp:txBody>
      <dsp:txXfrm>
        <a:off x="1421" y="1039555"/>
        <a:ext cx="2495145" cy="1108953"/>
      </dsp:txXfrm>
    </dsp:sp>
    <dsp:sp modelId="{F4522FE7-1FA3-F344-AE97-0D7E0CC72D48}">
      <dsp:nvSpPr>
        <dsp:cNvPr id="0" name=""/>
        <dsp:cNvSpPr/>
      </dsp:nvSpPr>
      <dsp:spPr>
        <a:xfrm>
          <a:off x="2219328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Family education</a:t>
          </a:r>
          <a:endParaRPr lang="en-US" sz="2300" kern="1200" dirty="0"/>
        </a:p>
      </dsp:txBody>
      <dsp:txXfrm>
        <a:off x="2773805" y="1039555"/>
        <a:ext cx="1663430" cy="1108953"/>
      </dsp:txXfrm>
    </dsp:sp>
    <dsp:sp modelId="{112B255A-424A-1343-8BAB-0749A7A58DC7}">
      <dsp:nvSpPr>
        <dsp:cNvPr id="0" name=""/>
        <dsp:cNvSpPr/>
      </dsp:nvSpPr>
      <dsp:spPr>
        <a:xfrm>
          <a:off x="4437236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Focus on Treatment</a:t>
          </a:r>
          <a:endParaRPr lang="en-US" sz="2300" kern="1200" dirty="0"/>
        </a:p>
      </dsp:txBody>
      <dsp:txXfrm>
        <a:off x="4991713" y="1039555"/>
        <a:ext cx="1663430" cy="1108953"/>
      </dsp:txXfrm>
    </dsp:sp>
    <dsp:sp modelId="{32BD7228-DA56-4A44-B3F8-8A516F842845}">
      <dsp:nvSpPr>
        <dsp:cNvPr id="0" name=""/>
        <dsp:cNvSpPr/>
      </dsp:nvSpPr>
      <dsp:spPr>
        <a:xfrm>
          <a:off x="6655143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Prepare for discharge home</a:t>
          </a:r>
          <a:endParaRPr lang="en-US" sz="2300" kern="1200" dirty="0"/>
        </a:p>
      </dsp:txBody>
      <dsp:txXfrm>
        <a:off x="7209620" y="1039555"/>
        <a:ext cx="1663430" cy="1108953"/>
      </dsp:txXfrm>
    </dsp:sp>
    <dsp:sp modelId="{8F4A877B-078D-D94D-83A8-73E36035AA65}">
      <dsp:nvSpPr>
        <dsp:cNvPr id="0" name=""/>
        <dsp:cNvSpPr/>
      </dsp:nvSpPr>
      <dsp:spPr>
        <a:xfrm>
          <a:off x="8873050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More structured schedule</a:t>
          </a:r>
          <a:endParaRPr lang="en-US" sz="2300" kern="1200" dirty="0"/>
        </a:p>
      </dsp:txBody>
      <dsp:txXfrm>
        <a:off x="9427527" y="1039555"/>
        <a:ext cx="1663430" cy="110895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1463" y="1286365"/>
          <a:ext cx="2853295" cy="1141318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Patient still requiring acute medical care</a:t>
          </a:r>
          <a:endParaRPr lang="en-US" sz="1400" b="1" kern="1200" dirty="0"/>
        </a:p>
      </dsp:txBody>
      <dsp:txXfrm>
        <a:off x="1463" y="1286365"/>
        <a:ext cx="2567966" cy="1141318"/>
      </dsp:txXfrm>
    </dsp:sp>
    <dsp:sp modelId="{F0C6391A-6C9B-864C-800B-C9A1558B8BE7}">
      <dsp:nvSpPr>
        <dsp:cNvPr id="0" name=""/>
        <dsp:cNvSpPr/>
      </dsp:nvSpPr>
      <dsp:spPr>
        <a:xfrm>
          <a:off x="2284099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Patient tolerating 1.5  </a:t>
          </a:r>
          <a:r>
            <a:rPr lang="en-US" sz="1400" b="1" kern="1200" dirty="0" smtClean="0"/>
            <a:t>hours </a:t>
          </a:r>
          <a:r>
            <a:rPr lang="en-US" sz="1400" b="1" kern="1200" dirty="0" smtClean="0"/>
            <a:t>of </a:t>
          </a:r>
          <a:r>
            <a:rPr lang="en-US" sz="1400" b="1" kern="1200" dirty="0" smtClean="0"/>
            <a:t>therapy </a:t>
          </a:r>
          <a:r>
            <a:rPr lang="en-US" sz="1400" b="1" kern="1200" dirty="0" smtClean="0"/>
            <a:t>daily</a:t>
          </a:r>
          <a:endParaRPr lang="en-US" sz="1400" b="1" kern="1200" dirty="0"/>
        </a:p>
      </dsp:txBody>
      <dsp:txXfrm>
        <a:off x="2854758" y="1286365"/>
        <a:ext cx="1711977" cy="1141318"/>
      </dsp:txXfrm>
    </dsp:sp>
    <dsp:sp modelId="{F4522FE7-1FA3-F344-AE97-0D7E0CC72D48}">
      <dsp:nvSpPr>
        <dsp:cNvPr id="0" name=""/>
        <dsp:cNvSpPr/>
      </dsp:nvSpPr>
      <dsp:spPr>
        <a:xfrm>
          <a:off x="4566736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Typically longer length of stay</a:t>
          </a:r>
          <a:endParaRPr lang="en-US" sz="1400" b="1" kern="1200" dirty="0"/>
        </a:p>
      </dsp:txBody>
      <dsp:txXfrm>
        <a:off x="5137395" y="1286365"/>
        <a:ext cx="1711977" cy="1141318"/>
      </dsp:txXfrm>
    </dsp:sp>
    <dsp:sp modelId="{DB9ED60B-A0C1-1A41-9022-E448589C6B61}">
      <dsp:nvSpPr>
        <dsp:cNvPr id="0" name=""/>
        <dsp:cNvSpPr/>
      </dsp:nvSpPr>
      <dsp:spPr>
        <a:xfrm>
          <a:off x="6849372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Family education</a:t>
          </a:r>
          <a:endParaRPr lang="en-US" sz="1400" b="1" kern="1200" dirty="0"/>
        </a:p>
      </dsp:txBody>
      <dsp:txXfrm>
        <a:off x="7420031" y="1286365"/>
        <a:ext cx="1711977" cy="1141318"/>
      </dsp:txXfrm>
    </dsp:sp>
    <dsp:sp modelId="{112B255A-424A-1343-8BAB-0749A7A58DC7}">
      <dsp:nvSpPr>
        <dsp:cNvPr id="0" name=""/>
        <dsp:cNvSpPr/>
      </dsp:nvSpPr>
      <dsp:spPr>
        <a:xfrm>
          <a:off x="9132009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Flexible scheduling</a:t>
          </a:r>
          <a:endParaRPr lang="en-US" sz="1400" b="1" kern="1200" dirty="0"/>
        </a:p>
      </dsp:txBody>
      <dsp:txXfrm>
        <a:off x="9702668" y="1286365"/>
        <a:ext cx="1711977" cy="114131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1421" y="1039555"/>
          <a:ext cx="2772383" cy="1108953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Full day intensive therapy</a:t>
          </a:r>
          <a:endParaRPr lang="en-US" sz="1800" kern="1200" dirty="0"/>
        </a:p>
      </dsp:txBody>
      <dsp:txXfrm>
        <a:off x="1421" y="1039555"/>
        <a:ext cx="2495145" cy="1108953"/>
      </dsp:txXfrm>
    </dsp:sp>
    <dsp:sp modelId="{08D82DF4-4E79-E847-9516-38E2CFD74257}">
      <dsp:nvSpPr>
        <dsp:cNvPr id="0" name=""/>
        <dsp:cNvSpPr/>
      </dsp:nvSpPr>
      <dsp:spPr>
        <a:xfrm>
          <a:off x="2219328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Patient living at home</a:t>
          </a:r>
          <a:endParaRPr lang="en-US" sz="1800" kern="1200" dirty="0"/>
        </a:p>
      </dsp:txBody>
      <dsp:txXfrm>
        <a:off x="2773805" y="1039555"/>
        <a:ext cx="1663430" cy="1108953"/>
      </dsp:txXfrm>
    </dsp:sp>
    <dsp:sp modelId="{112B255A-424A-1343-8BAB-0749A7A58DC7}">
      <dsp:nvSpPr>
        <dsp:cNvPr id="0" name=""/>
        <dsp:cNvSpPr/>
      </dsp:nvSpPr>
      <dsp:spPr>
        <a:xfrm>
          <a:off x="4437236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Focus on integration to environment</a:t>
          </a:r>
          <a:endParaRPr lang="en-US" sz="1800" kern="1200" dirty="0"/>
        </a:p>
      </dsp:txBody>
      <dsp:txXfrm>
        <a:off x="4991713" y="1039555"/>
        <a:ext cx="1663430" cy="1108953"/>
      </dsp:txXfrm>
    </dsp:sp>
    <dsp:sp modelId="{8F4A877B-078D-D94D-83A8-73E36035AA65}">
      <dsp:nvSpPr>
        <dsp:cNvPr id="0" name=""/>
        <dsp:cNvSpPr/>
      </dsp:nvSpPr>
      <dsp:spPr>
        <a:xfrm>
          <a:off x="6655143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Structured schedule</a:t>
          </a:r>
          <a:endParaRPr lang="en-US" sz="1800" kern="1200" dirty="0"/>
        </a:p>
      </dsp:txBody>
      <dsp:txXfrm>
        <a:off x="7209620" y="1039555"/>
        <a:ext cx="1663430" cy="1108953"/>
      </dsp:txXfrm>
    </dsp:sp>
    <dsp:sp modelId="{B2222EBD-9858-6C4A-B8DE-34A99C6558BA}">
      <dsp:nvSpPr>
        <dsp:cNvPr id="0" name=""/>
        <dsp:cNvSpPr/>
      </dsp:nvSpPr>
      <dsp:spPr>
        <a:xfrm>
          <a:off x="8873050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Certain insurance won’t reimburse</a:t>
          </a:r>
          <a:endParaRPr lang="en-US" sz="1800" kern="1200" dirty="0"/>
        </a:p>
      </dsp:txBody>
      <dsp:txXfrm>
        <a:off x="9427527" y="1039555"/>
        <a:ext cx="1663430" cy="110895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1421" y="1039555"/>
          <a:ext cx="2772383" cy="1108953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Typically </a:t>
          </a:r>
          <a:r>
            <a:rPr lang="en-US" sz="1800" kern="1200" dirty="0" smtClean="0"/>
            <a:t>one </a:t>
          </a:r>
          <a:r>
            <a:rPr lang="en-US" sz="1800" kern="1200" dirty="0" smtClean="0"/>
            <a:t>hour visits; Frequency can vary</a:t>
          </a:r>
          <a:endParaRPr lang="en-US" sz="1800" kern="1200" dirty="0"/>
        </a:p>
      </dsp:txBody>
      <dsp:txXfrm>
        <a:off x="1421" y="1039555"/>
        <a:ext cx="2495145" cy="1108953"/>
      </dsp:txXfrm>
    </dsp:sp>
    <dsp:sp modelId="{F4522FE7-1FA3-F344-AE97-0D7E0CC72D48}">
      <dsp:nvSpPr>
        <dsp:cNvPr id="0" name=""/>
        <dsp:cNvSpPr/>
      </dsp:nvSpPr>
      <dsp:spPr>
        <a:xfrm>
          <a:off x="2219328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Patient living at home</a:t>
          </a:r>
          <a:endParaRPr lang="en-US" sz="1800" kern="1200" dirty="0"/>
        </a:p>
      </dsp:txBody>
      <dsp:txXfrm>
        <a:off x="2773805" y="1039555"/>
        <a:ext cx="1663430" cy="1108953"/>
      </dsp:txXfrm>
    </dsp:sp>
    <dsp:sp modelId="{112B255A-424A-1343-8BAB-0749A7A58DC7}">
      <dsp:nvSpPr>
        <dsp:cNvPr id="0" name=""/>
        <dsp:cNvSpPr/>
      </dsp:nvSpPr>
      <dsp:spPr>
        <a:xfrm>
          <a:off x="4437236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Focus on integration to environment</a:t>
          </a:r>
          <a:endParaRPr lang="en-US" sz="1800" kern="1200" dirty="0"/>
        </a:p>
      </dsp:txBody>
      <dsp:txXfrm>
        <a:off x="4991713" y="1039555"/>
        <a:ext cx="1663430" cy="1108953"/>
      </dsp:txXfrm>
    </dsp:sp>
    <dsp:sp modelId="{8F4A877B-078D-D94D-83A8-73E36035AA65}">
      <dsp:nvSpPr>
        <dsp:cNvPr id="0" name=""/>
        <dsp:cNvSpPr/>
      </dsp:nvSpPr>
      <dsp:spPr>
        <a:xfrm>
          <a:off x="6655143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Structured schedule</a:t>
          </a:r>
          <a:endParaRPr lang="en-US" sz="1800" kern="1200" dirty="0"/>
        </a:p>
      </dsp:txBody>
      <dsp:txXfrm>
        <a:off x="7209620" y="1039555"/>
        <a:ext cx="1663430" cy="1108953"/>
      </dsp:txXfrm>
    </dsp:sp>
    <dsp:sp modelId="{B2222EBD-9858-6C4A-B8DE-34A99C6558BA}">
      <dsp:nvSpPr>
        <dsp:cNvPr id="0" name=""/>
        <dsp:cNvSpPr/>
      </dsp:nvSpPr>
      <dsp:spPr>
        <a:xfrm>
          <a:off x="8873050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Document need for medical necessity of services</a:t>
          </a:r>
          <a:endParaRPr lang="en-US" sz="1800" kern="1200" dirty="0"/>
        </a:p>
      </dsp:txBody>
      <dsp:txXfrm>
        <a:off x="9427527" y="1039555"/>
        <a:ext cx="1663430" cy="110895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3412" y="743225"/>
          <a:ext cx="3423538" cy="1369415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4686" tIns="77343" rIns="38672" bIns="77343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Typically </a:t>
          </a:r>
          <a:r>
            <a:rPr lang="en-US" sz="2900" kern="1200" dirty="0" smtClean="0"/>
            <a:t>30 minutes to one hour visits</a:t>
          </a:r>
          <a:endParaRPr lang="en-US" sz="2900" kern="1200" dirty="0"/>
        </a:p>
      </dsp:txBody>
      <dsp:txXfrm>
        <a:off x="3412" y="743225"/>
        <a:ext cx="3081184" cy="1369415"/>
      </dsp:txXfrm>
    </dsp:sp>
    <dsp:sp modelId="{70EF1FE1-FBDE-3041-A563-91CF588A83BF}">
      <dsp:nvSpPr>
        <dsp:cNvPr id="0" name=""/>
        <dsp:cNvSpPr/>
      </dsp:nvSpPr>
      <dsp:spPr>
        <a:xfrm>
          <a:off x="2742243" y="743225"/>
          <a:ext cx="3423538" cy="1369415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6015" tIns="77343" rIns="38672" bIns="77343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Therapy completed in the home</a:t>
          </a:r>
          <a:endParaRPr lang="en-US" sz="2900" kern="1200" dirty="0"/>
        </a:p>
      </dsp:txBody>
      <dsp:txXfrm>
        <a:off x="3426951" y="743225"/>
        <a:ext cx="2054123" cy="1369415"/>
      </dsp:txXfrm>
    </dsp:sp>
    <dsp:sp modelId="{F38C6BF1-8323-034F-8F35-170C85311E90}">
      <dsp:nvSpPr>
        <dsp:cNvPr id="0" name=""/>
        <dsp:cNvSpPr/>
      </dsp:nvSpPr>
      <dsp:spPr>
        <a:xfrm>
          <a:off x="5481074" y="743225"/>
          <a:ext cx="3423538" cy="1369415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6015" tIns="77343" rIns="38672" bIns="77343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Patient living at home</a:t>
          </a:r>
          <a:endParaRPr lang="en-US" sz="2900" kern="1200" dirty="0"/>
        </a:p>
      </dsp:txBody>
      <dsp:txXfrm>
        <a:off x="6165782" y="743225"/>
        <a:ext cx="2054123" cy="1369415"/>
      </dsp:txXfrm>
    </dsp:sp>
    <dsp:sp modelId="{8F4A877B-078D-D94D-83A8-73E36035AA65}">
      <dsp:nvSpPr>
        <dsp:cNvPr id="0" name=""/>
        <dsp:cNvSpPr/>
      </dsp:nvSpPr>
      <dsp:spPr>
        <a:xfrm>
          <a:off x="8219905" y="743225"/>
          <a:ext cx="3423538" cy="1369415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6015" tIns="77343" rIns="38672" bIns="77343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Flexible schedule</a:t>
          </a:r>
          <a:endParaRPr lang="en-US" sz="2900" kern="1200" dirty="0"/>
        </a:p>
      </dsp:txBody>
      <dsp:txXfrm>
        <a:off x="8904613" y="743225"/>
        <a:ext cx="2054123" cy="136941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D961EA-E0C7-DA40-AA4B-3642B5190E78}">
      <dsp:nvSpPr>
        <dsp:cNvPr id="0" name=""/>
        <dsp:cNvSpPr/>
      </dsp:nvSpPr>
      <dsp:spPr>
        <a:xfrm>
          <a:off x="1240" y="0"/>
          <a:ext cx="3224609" cy="48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ASHA</a:t>
          </a:r>
          <a:endParaRPr lang="en-US" sz="4000" kern="1200" dirty="0"/>
        </a:p>
      </dsp:txBody>
      <dsp:txXfrm>
        <a:off x="1240" y="0"/>
        <a:ext cx="3224609" cy="1440180"/>
      </dsp:txXfrm>
    </dsp:sp>
    <dsp:sp modelId="{03B19F84-80D0-FF4D-ADC3-CBAEE3402D98}">
      <dsp:nvSpPr>
        <dsp:cNvPr id="0" name=""/>
        <dsp:cNvSpPr/>
      </dsp:nvSpPr>
      <dsp:spPr>
        <a:xfrm>
          <a:off x="323701" y="1441586"/>
          <a:ext cx="2579687" cy="1447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SIG groups</a:t>
          </a:r>
          <a:endParaRPr lang="en-US" sz="1600" kern="1200" dirty="0"/>
        </a:p>
      </dsp:txBody>
      <dsp:txXfrm>
        <a:off x="366095" y="1483980"/>
        <a:ext cx="2494899" cy="1362658"/>
      </dsp:txXfrm>
    </dsp:sp>
    <dsp:sp modelId="{6AC7CA3D-5735-D745-BF15-E4E1F6173905}">
      <dsp:nvSpPr>
        <dsp:cNvPr id="0" name=""/>
        <dsp:cNvSpPr/>
      </dsp:nvSpPr>
      <dsp:spPr>
        <a:xfrm>
          <a:off x="323701" y="3111717"/>
          <a:ext cx="2579687" cy="1447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Job postings</a:t>
          </a:r>
          <a:endParaRPr lang="en-US" sz="1600" kern="1200" dirty="0"/>
        </a:p>
      </dsp:txBody>
      <dsp:txXfrm>
        <a:off x="366095" y="3154111"/>
        <a:ext cx="2494899" cy="1362658"/>
      </dsp:txXfrm>
    </dsp:sp>
    <dsp:sp modelId="{DFBCC161-38FE-D048-87C7-137E39783DCC}">
      <dsp:nvSpPr>
        <dsp:cNvPr id="0" name=""/>
        <dsp:cNvSpPr/>
      </dsp:nvSpPr>
      <dsp:spPr>
        <a:xfrm>
          <a:off x="3467695" y="0"/>
          <a:ext cx="3224609" cy="48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Education (Medical)</a:t>
          </a:r>
          <a:endParaRPr lang="en-US" sz="4000" kern="1200" dirty="0"/>
        </a:p>
      </dsp:txBody>
      <dsp:txXfrm>
        <a:off x="3467695" y="0"/>
        <a:ext cx="3224609" cy="1440180"/>
      </dsp:txXfrm>
    </dsp:sp>
    <dsp:sp modelId="{574351D7-4C08-044C-AEC4-98F3EE61DA97}">
      <dsp:nvSpPr>
        <dsp:cNvPr id="0" name=""/>
        <dsp:cNvSpPr/>
      </dsp:nvSpPr>
      <dsp:spPr>
        <a:xfrm>
          <a:off x="3790156" y="1441088"/>
          <a:ext cx="2579687" cy="5553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Read medical based journals</a:t>
          </a:r>
          <a:endParaRPr lang="en-US" sz="1600" kern="1200" dirty="0"/>
        </a:p>
      </dsp:txBody>
      <dsp:txXfrm>
        <a:off x="3806422" y="1457354"/>
        <a:ext cx="2547155" cy="522830"/>
      </dsp:txXfrm>
    </dsp:sp>
    <dsp:sp modelId="{41DDD654-1739-B747-B246-40B17BA80601}">
      <dsp:nvSpPr>
        <dsp:cNvPr id="0" name=""/>
        <dsp:cNvSpPr/>
      </dsp:nvSpPr>
      <dsp:spPr>
        <a:xfrm>
          <a:off x="3790156" y="2081891"/>
          <a:ext cx="2579687" cy="5553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Volunteer in medical settings</a:t>
          </a:r>
          <a:endParaRPr lang="en-US" sz="1600" kern="1200" dirty="0"/>
        </a:p>
      </dsp:txBody>
      <dsp:txXfrm>
        <a:off x="3806422" y="2098157"/>
        <a:ext cx="2547155" cy="522830"/>
      </dsp:txXfrm>
    </dsp:sp>
    <dsp:sp modelId="{AFADB968-DF7E-F14E-A201-2CFB54B3409A}">
      <dsp:nvSpPr>
        <dsp:cNvPr id="0" name=""/>
        <dsp:cNvSpPr/>
      </dsp:nvSpPr>
      <dsp:spPr>
        <a:xfrm>
          <a:off x="3790156" y="2722693"/>
          <a:ext cx="2579687" cy="5553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Attend CEU course</a:t>
          </a:r>
          <a:endParaRPr lang="en-US" sz="1600" kern="1200" dirty="0"/>
        </a:p>
      </dsp:txBody>
      <dsp:txXfrm>
        <a:off x="3806422" y="2738959"/>
        <a:ext cx="2547155" cy="522830"/>
      </dsp:txXfrm>
    </dsp:sp>
    <dsp:sp modelId="{C512A8BB-B0BE-D14E-8F3E-4BF5F598C3D4}">
      <dsp:nvSpPr>
        <dsp:cNvPr id="0" name=""/>
        <dsp:cNvSpPr/>
      </dsp:nvSpPr>
      <dsp:spPr>
        <a:xfrm>
          <a:off x="3790156" y="3363496"/>
          <a:ext cx="2579687" cy="5553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Take charge of our own professional development </a:t>
          </a:r>
          <a:endParaRPr lang="en-US" sz="1600" kern="1200" dirty="0"/>
        </a:p>
      </dsp:txBody>
      <dsp:txXfrm>
        <a:off x="3806422" y="3379762"/>
        <a:ext cx="2547155" cy="522830"/>
      </dsp:txXfrm>
    </dsp:sp>
    <dsp:sp modelId="{048DB602-4F7E-AA45-BD1B-C324C1A531C2}">
      <dsp:nvSpPr>
        <dsp:cNvPr id="0" name=""/>
        <dsp:cNvSpPr/>
      </dsp:nvSpPr>
      <dsp:spPr>
        <a:xfrm>
          <a:off x="3790156" y="4004299"/>
          <a:ext cx="2579687" cy="5553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Seek a mentor</a:t>
          </a:r>
          <a:endParaRPr lang="en-US" sz="1600" kern="1200" dirty="0"/>
        </a:p>
      </dsp:txBody>
      <dsp:txXfrm>
        <a:off x="3806422" y="4020565"/>
        <a:ext cx="2547155" cy="522830"/>
      </dsp:txXfrm>
    </dsp:sp>
    <dsp:sp modelId="{0CCB5FF0-98EA-5F4F-A26E-AC9EA6FEE43B}">
      <dsp:nvSpPr>
        <dsp:cNvPr id="0" name=""/>
        <dsp:cNvSpPr/>
      </dsp:nvSpPr>
      <dsp:spPr>
        <a:xfrm>
          <a:off x="6934150" y="0"/>
          <a:ext cx="3224609" cy="48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Graduate school</a:t>
          </a:r>
          <a:endParaRPr lang="en-US" sz="4000" kern="1200" dirty="0"/>
        </a:p>
      </dsp:txBody>
      <dsp:txXfrm>
        <a:off x="6934150" y="0"/>
        <a:ext cx="3224609" cy="1440180"/>
      </dsp:txXfrm>
    </dsp:sp>
    <dsp:sp modelId="{267FFAF3-6396-6646-AFD3-0EA4A13145D5}">
      <dsp:nvSpPr>
        <dsp:cNvPr id="0" name=""/>
        <dsp:cNvSpPr/>
      </dsp:nvSpPr>
      <dsp:spPr>
        <a:xfrm>
          <a:off x="7256611" y="1441586"/>
          <a:ext cx="2579687" cy="1447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Secure medical placement</a:t>
          </a:r>
          <a:endParaRPr lang="en-US" sz="1600" kern="1200" dirty="0"/>
        </a:p>
      </dsp:txBody>
      <dsp:txXfrm>
        <a:off x="7299005" y="1483980"/>
        <a:ext cx="2494899" cy="1362658"/>
      </dsp:txXfrm>
    </dsp:sp>
    <dsp:sp modelId="{52B46F11-E522-1840-8720-7BA1CFFFEBCF}">
      <dsp:nvSpPr>
        <dsp:cNvPr id="0" name=""/>
        <dsp:cNvSpPr/>
      </dsp:nvSpPr>
      <dsp:spPr>
        <a:xfrm>
          <a:off x="7256611" y="3111717"/>
          <a:ext cx="2579687" cy="14474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Work study in a medical setting</a:t>
          </a:r>
          <a:endParaRPr lang="en-US" sz="1600" kern="1200" dirty="0"/>
        </a:p>
      </dsp:txBody>
      <dsp:txXfrm>
        <a:off x="7299005" y="3154111"/>
        <a:ext cx="2494899" cy="136265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BFE36-15DA-9C4E-A204-8597045337E6}">
      <dsp:nvSpPr>
        <dsp:cNvPr id="0" name=""/>
        <dsp:cNvSpPr/>
      </dsp:nvSpPr>
      <dsp:spPr>
        <a:xfrm rot="16200000">
          <a:off x="1757" y="0"/>
          <a:ext cx="2497592" cy="2497592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PEDIATRIC</a:t>
          </a:r>
          <a:endParaRPr lang="en-US" sz="3000" kern="1200" dirty="0"/>
        </a:p>
      </dsp:txBody>
      <dsp:txXfrm rot="5400000">
        <a:off x="438837" y="624397"/>
        <a:ext cx="2060513" cy="1248796"/>
      </dsp:txXfrm>
    </dsp:sp>
    <dsp:sp modelId="{E0D457EB-DD7D-6542-9E7D-4102FA187911}">
      <dsp:nvSpPr>
        <dsp:cNvPr id="0" name=""/>
        <dsp:cNvSpPr/>
      </dsp:nvSpPr>
      <dsp:spPr>
        <a:xfrm rot="5400000">
          <a:off x="4016662" y="0"/>
          <a:ext cx="2497592" cy="2497592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ADULT</a:t>
          </a:r>
          <a:endParaRPr lang="en-US" sz="3000" kern="1200" dirty="0"/>
        </a:p>
      </dsp:txBody>
      <dsp:txXfrm rot="-5400000">
        <a:off x="4016663" y="624398"/>
        <a:ext cx="2060513" cy="12487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746C8C-EF3B-674F-9EE6-99729B8DE2FE}">
      <dsp:nvSpPr>
        <dsp:cNvPr id="0" name=""/>
        <dsp:cNvSpPr/>
      </dsp:nvSpPr>
      <dsp:spPr>
        <a:xfrm>
          <a:off x="7492663" y="1687302"/>
          <a:ext cx="113433" cy="2798025"/>
        </a:xfrm>
        <a:custGeom>
          <a:avLst/>
          <a:gdLst/>
          <a:ahLst/>
          <a:cxnLst/>
          <a:rect l="0" t="0" r="0" b="0"/>
          <a:pathLst>
            <a:path>
              <a:moveTo>
                <a:pt x="113433" y="0"/>
              </a:moveTo>
              <a:lnTo>
                <a:pt x="113433" y="2798025"/>
              </a:lnTo>
              <a:lnTo>
                <a:pt x="0" y="279802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16FC98-0884-2947-8B97-1F2D3C776677}">
      <dsp:nvSpPr>
        <dsp:cNvPr id="0" name=""/>
        <dsp:cNvSpPr/>
      </dsp:nvSpPr>
      <dsp:spPr>
        <a:xfrm>
          <a:off x="7606096" y="1687302"/>
          <a:ext cx="113433" cy="2030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0998"/>
              </a:lnTo>
              <a:lnTo>
                <a:pt x="113433" y="203099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B75ED6-C738-784E-937D-C6B0A00F40A9}">
      <dsp:nvSpPr>
        <dsp:cNvPr id="0" name=""/>
        <dsp:cNvSpPr/>
      </dsp:nvSpPr>
      <dsp:spPr>
        <a:xfrm>
          <a:off x="7492663" y="1687302"/>
          <a:ext cx="113433" cy="2030998"/>
        </a:xfrm>
        <a:custGeom>
          <a:avLst/>
          <a:gdLst/>
          <a:ahLst/>
          <a:cxnLst/>
          <a:rect l="0" t="0" r="0" b="0"/>
          <a:pathLst>
            <a:path>
              <a:moveTo>
                <a:pt x="113433" y="0"/>
              </a:moveTo>
              <a:lnTo>
                <a:pt x="113433" y="2030998"/>
              </a:lnTo>
              <a:lnTo>
                <a:pt x="0" y="203099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14E897-E20D-2F48-A0CC-CA64685B6408}">
      <dsp:nvSpPr>
        <dsp:cNvPr id="0" name=""/>
        <dsp:cNvSpPr/>
      </dsp:nvSpPr>
      <dsp:spPr>
        <a:xfrm>
          <a:off x="7606096" y="1687302"/>
          <a:ext cx="113433" cy="1263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3972"/>
              </a:lnTo>
              <a:lnTo>
                <a:pt x="113433" y="126397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50718-F2E3-C241-8A14-17256066E2BA}">
      <dsp:nvSpPr>
        <dsp:cNvPr id="0" name=""/>
        <dsp:cNvSpPr/>
      </dsp:nvSpPr>
      <dsp:spPr>
        <a:xfrm>
          <a:off x="7492663" y="1687302"/>
          <a:ext cx="113433" cy="1263972"/>
        </a:xfrm>
        <a:custGeom>
          <a:avLst/>
          <a:gdLst/>
          <a:ahLst/>
          <a:cxnLst/>
          <a:rect l="0" t="0" r="0" b="0"/>
          <a:pathLst>
            <a:path>
              <a:moveTo>
                <a:pt x="113433" y="0"/>
              </a:moveTo>
              <a:lnTo>
                <a:pt x="113433" y="1263972"/>
              </a:lnTo>
              <a:lnTo>
                <a:pt x="0" y="126397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CAE131-C7C2-4F4D-9DFE-4FC9A8EA5708}">
      <dsp:nvSpPr>
        <dsp:cNvPr id="0" name=""/>
        <dsp:cNvSpPr/>
      </dsp:nvSpPr>
      <dsp:spPr>
        <a:xfrm>
          <a:off x="7606096" y="1687302"/>
          <a:ext cx="113433" cy="496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946"/>
              </a:lnTo>
              <a:lnTo>
                <a:pt x="113433" y="49694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BDF33-4807-B34B-9037-F5D77A6E3A97}">
      <dsp:nvSpPr>
        <dsp:cNvPr id="0" name=""/>
        <dsp:cNvSpPr/>
      </dsp:nvSpPr>
      <dsp:spPr>
        <a:xfrm>
          <a:off x="7492663" y="1687302"/>
          <a:ext cx="113433" cy="496946"/>
        </a:xfrm>
        <a:custGeom>
          <a:avLst/>
          <a:gdLst/>
          <a:ahLst/>
          <a:cxnLst/>
          <a:rect l="0" t="0" r="0" b="0"/>
          <a:pathLst>
            <a:path>
              <a:moveTo>
                <a:pt x="113433" y="0"/>
              </a:moveTo>
              <a:lnTo>
                <a:pt x="113433" y="496946"/>
              </a:lnTo>
              <a:lnTo>
                <a:pt x="0" y="49694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75D5A8-8A26-AE47-9535-110897C96CEC}">
      <dsp:nvSpPr>
        <dsp:cNvPr id="0" name=""/>
        <dsp:cNvSpPr/>
      </dsp:nvSpPr>
      <dsp:spPr>
        <a:xfrm>
          <a:off x="6298911" y="920276"/>
          <a:ext cx="767026" cy="496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946"/>
              </a:lnTo>
              <a:lnTo>
                <a:pt x="767026" y="49694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4294EB-BC25-FF48-93FB-A4FEECD1B17A}">
      <dsp:nvSpPr>
        <dsp:cNvPr id="0" name=""/>
        <dsp:cNvSpPr/>
      </dsp:nvSpPr>
      <dsp:spPr>
        <a:xfrm>
          <a:off x="4878292" y="1687302"/>
          <a:ext cx="113433" cy="2798025"/>
        </a:xfrm>
        <a:custGeom>
          <a:avLst/>
          <a:gdLst/>
          <a:ahLst/>
          <a:cxnLst/>
          <a:rect l="0" t="0" r="0" b="0"/>
          <a:pathLst>
            <a:path>
              <a:moveTo>
                <a:pt x="113433" y="0"/>
              </a:moveTo>
              <a:lnTo>
                <a:pt x="113433" y="2798025"/>
              </a:lnTo>
              <a:lnTo>
                <a:pt x="0" y="279802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4FB201-E6E9-F443-9D8E-8EF057E46285}">
      <dsp:nvSpPr>
        <dsp:cNvPr id="0" name=""/>
        <dsp:cNvSpPr/>
      </dsp:nvSpPr>
      <dsp:spPr>
        <a:xfrm>
          <a:off x="4991725" y="1687302"/>
          <a:ext cx="113433" cy="2030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0998"/>
              </a:lnTo>
              <a:lnTo>
                <a:pt x="113433" y="203099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54637D-B68F-A24F-96AD-C677D4476648}">
      <dsp:nvSpPr>
        <dsp:cNvPr id="0" name=""/>
        <dsp:cNvSpPr/>
      </dsp:nvSpPr>
      <dsp:spPr>
        <a:xfrm>
          <a:off x="4878292" y="1687302"/>
          <a:ext cx="113433" cy="2030998"/>
        </a:xfrm>
        <a:custGeom>
          <a:avLst/>
          <a:gdLst/>
          <a:ahLst/>
          <a:cxnLst/>
          <a:rect l="0" t="0" r="0" b="0"/>
          <a:pathLst>
            <a:path>
              <a:moveTo>
                <a:pt x="113433" y="0"/>
              </a:moveTo>
              <a:lnTo>
                <a:pt x="113433" y="2030998"/>
              </a:lnTo>
              <a:lnTo>
                <a:pt x="0" y="203099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F82AA9-6475-7544-A6DE-7875B0B3984B}">
      <dsp:nvSpPr>
        <dsp:cNvPr id="0" name=""/>
        <dsp:cNvSpPr/>
      </dsp:nvSpPr>
      <dsp:spPr>
        <a:xfrm>
          <a:off x="4991725" y="1687302"/>
          <a:ext cx="113433" cy="1263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3972"/>
              </a:lnTo>
              <a:lnTo>
                <a:pt x="113433" y="126397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22D748-C4FE-1541-8AC2-CF5E9AF87482}">
      <dsp:nvSpPr>
        <dsp:cNvPr id="0" name=""/>
        <dsp:cNvSpPr/>
      </dsp:nvSpPr>
      <dsp:spPr>
        <a:xfrm>
          <a:off x="4878292" y="1687302"/>
          <a:ext cx="113433" cy="1263972"/>
        </a:xfrm>
        <a:custGeom>
          <a:avLst/>
          <a:gdLst/>
          <a:ahLst/>
          <a:cxnLst/>
          <a:rect l="0" t="0" r="0" b="0"/>
          <a:pathLst>
            <a:path>
              <a:moveTo>
                <a:pt x="113433" y="0"/>
              </a:moveTo>
              <a:lnTo>
                <a:pt x="113433" y="1263972"/>
              </a:lnTo>
              <a:lnTo>
                <a:pt x="0" y="126397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42C6B7-BA42-9249-88EE-D4A6A3339847}">
      <dsp:nvSpPr>
        <dsp:cNvPr id="0" name=""/>
        <dsp:cNvSpPr/>
      </dsp:nvSpPr>
      <dsp:spPr>
        <a:xfrm>
          <a:off x="4991725" y="1687302"/>
          <a:ext cx="113433" cy="496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946"/>
              </a:lnTo>
              <a:lnTo>
                <a:pt x="113433" y="49694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C8236E-DA87-EB4B-970E-97B75B0CCFC1}">
      <dsp:nvSpPr>
        <dsp:cNvPr id="0" name=""/>
        <dsp:cNvSpPr/>
      </dsp:nvSpPr>
      <dsp:spPr>
        <a:xfrm>
          <a:off x="4878292" y="1687302"/>
          <a:ext cx="113433" cy="496946"/>
        </a:xfrm>
        <a:custGeom>
          <a:avLst/>
          <a:gdLst/>
          <a:ahLst/>
          <a:cxnLst/>
          <a:rect l="0" t="0" r="0" b="0"/>
          <a:pathLst>
            <a:path>
              <a:moveTo>
                <a:pt x="113433" y="0"/>
              </a:moveTo>
              <a:lnTo>
                <a:pt x="113433" y="496946"/>
              </a:lnTo>
              <a:lnTo>
                <a:pt x="0" y="49694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6048B7-9DF8-4848-B6EC-0D7DBDB4323A}">
      <dsp:nvSpPr>
        <dsp:cNvPr id="0" name=""/>
        <dsp:cNvSpPr/>
      </dsp:nvSpPr>
      <dsp:spPr>
        <a:xfrm>
          <a:off x="5531884" y="920276"/>
          <a:ext cx="767026" cy="496946"/>
        </a:xfrm>
        <a:custGeom>
          <a:avLst/>
          <a:gdLst/>
          <a:ahLst/>
          <a:cxnLst/>
          <a:rect l="0" t="0" r="0" b="0"/>
          <a:pathLst>
            <a:path>
              <a:moveTo>
                <a:pt x="767026" y="0"/>
              </a:moveTo>
              <a:lnTo>
                <a:pt x="767026" y="496946"/>
              </a:lnTo>
              <a:lnTo>
                <a:pt x="0" y="49694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717FE4-A38B-5B4F-BBB5-A4186725FF6A}">
      <dsp:nvSpPr>
        <dsp:cNvPr id="0" name=""/>
        <dsp:cNvSpPr/>
      </dsp:nvSpPr>
      <dsp:spPr>
        <a:xfrm>
          <a:off x="4260922" y="579"/>
          <a:ext cx="4075977" cy="91969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Medical </a:t>
          </a:r>
          <a:r>
            <a:rPr lang="en-US" sz="2000" b="1" kern="1200" dirty="0" smtClean="0">
              <a:solidFill>
                <a:schemeClr val="tx1"/>
              </a:solidFill>
            </a:rPr>
            <a:t>Speech-Language </a:t>
          </a:r>
          <a:r>
            <a:rPr lang="en-US" sz="2000" b="1" kern="1200" dirty="0" smtClean="0">
              <a:solidFill>
                <a:schemeClr val="tx1"/>
              </a:solidFill>
            </a:rPr>
            <a:t>Pathology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4260922" y="579"/>
        <a:ext cx="4075977" cy="919696"/>
      </dsp:txXfrm>
    </dsp:sp>
    <dsp:sp modelId="{25A4DAB9-86B6-494E-BF4E-04FD3FC5F70E}">
      <dsp:nvSpPr>
        <dsp:cNvPr id="0" name=""/>
        <dsp:cNvSpPr/>
      </dsp:nvSpPr>
      <dsp:spPr>
        <a:xfrm>
          <a:off x="4451566" y="1147143"/>
          <a:ext cx="1080318" cy="540159"/>
        </a:xfrm>
        <a:prstGeom prst="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Adult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4451566" y="1147143"/>
        <a:ext cx="1080318" cy="540159"/>
      </dsp:txXfrm>
    </dsp:sp>
    <dsp:sp modelId="{0CC92A84-F548-A54D-BCB9-E99AB78D02F4}">
      <dsp:nvSpPr>
        <dsp:cNvPr id="0" name=""/>
        <dsp:cNvSpPr/>
      </dsp:nvSpPr>
      <dsp:spPr>
        <a:xfrm>
          <a:off x="3797973" y="1914169"/>
          <a:ext cx="1080318" cy="540159"/>
        </a:xfrm>
        <a:prstGeom prst="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Hospital       (Acute Care)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3797973" y="1914169"/>
        <a:ext cx="1080318" cy="540159"/>
      </dsp:txXfrm>
    </dsp:sp>
    <dsp:sp modelId="{7A42B6D6-6669-FB4F-9850-E7CC06196310}">
      <dsp:nvSpPr>
        <dsp:cNvPr id="0" name=""/>
        <dsp:cNvSpPr/>
      </dsp:nvSpPr>
      <dsp:spPr>
        <a:xfrm>
          <a:off x="5105158" y="1914169"/>
          <a:ext cx="1080318" cy="540159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Inpatient Rehabilitation Hospital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5105158" y="1914169"/>
        <a:ext cx="1080318" cy="540159"/>
      </dsp:txXfrm>
    </dsp:sp>
    <dsp:sp modelId="{C637BB1E-804C-3C4B-9368-CB00E40A651E}">
      <dsp:nvSpPr>
        <dsp:cNvPr id="0" name=""/>
        <dsp:cNvSpPr/>
      </dsp:nvSpPr>
      <dsp:spPr>
        <a:xfrm>
          <a:off x="3797973" y="2681195"/>
          <a:ext cx="1080318" cy="540159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Long Term Acute Care Hospital 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3797973" y="2681195"/>
        <a:ext cx="1080318" cy="540159"/>
      </dsp:txXfrm>
    </dsp:sp>
    <dsp:sp modelId="{B91C1241-98C1-7044-A060-BE2AABA95658}">
      <dsp:nvSpPr>
        <dsp:cNvPr id="0" name=""/>
        <dsp:cNvSpPr/>
      </dsp:nvSpPr>
      <dsp:spPr>
        <a:xfrm>
          <a:off x="5105158" y="2681195"/>
          <a:ext cx="1080318" cy="540159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Skilled Nursing Facility/Nursing Home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5105158" y="2681195"/>
        <a:ext cx="1080318" cy="540159"/>
      </dsp:txXfrm>
    </dsp:sp>
    <dsp:sp modelId="{7B1285C1-80AB-E54E-BDA7-409F560D7988}">
      <dsp:nvSpPr>
        <dsp:cNvPr id="0" name=""/>
        <dsp:cNvSpPr/>
      </dsp:nvSpPr>
      <dsp:spPr>
        <a:xfrm>
          <a:off x="3797973" y="3448221"/>
          <a:ext cx="1080318" cy="540159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Outpatient Day Program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3797973" y="3448221"/>
        <a:ext cx="1080318" cy="540159"/>
      </dsp:txXfrm>
    </dsp:sp>
    <dsp:sp modelId="{DD2B000F-3F26-1842-8540-A5757CF4AD34}">
      <dsp:nvSpPr>
        <dsp:cNvPr id="0" name=""/>
        <dsp:cNvSpPr/>
      </dsp:nvSpPr>
      <dsp:spPr>
        <a:xfrm>
          <a:off x="5105158" y="3448221"/>
          <a:ext cx="1080318" cy="540159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Outpatient (Traditional)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5105158" y="3448221"/>
        <a:ext cx="1080318" cy="540159"/>
      </dsp:txXfrm>
    </dsp:sp>
    <dsp:sp modelId="{106CB4E2-078A-5440-8B6A-A04E72C5C816}">
      <dsp:nvSpPr>
        <dsp:cNvPr id="0" name=""/>
        <dsp:cNvSpPr/>
      </dsp:nvSpPr>
      <dsp:spPr>
        <a:xfrm>
          <a:off x="3797973" y="4215248"/>
          <a:ext cx="1080318" cy="540159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Home Health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3797973" y="4215248"/>
        <a:ext cx="1080318" cy="540159"/>
      </dsp:txXfrm>
    </dsp:sp>
    <dsp:sp modelId="{113CE8F9-3FF1-E846-80C1-DE3A03DB3918}">
      <dsp:nvSpPr>
        <dsp:cNvPr id="0" name=""/>
        <dsp:cNvSpPr/>
      </dsp:nvSpPr>
      <dsp:spPr>
        <a:xfrm>
          <a:off x="7065937" y="1147143"/>
          <a:ext cx="1080318" cy="54015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Pediatric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7065937" y="1147143"/>
        <a:ext cx="1080318" cy="540159"/>
      </dsp:txXfrm>
    </dsp:sp>
    <dsp:sp modelId="{4A18AA17-87BE-6A4B-A8B5-FB260A1D971D}">
      <dsp:nvSpPr>
        <dsp:cNvPr id="0" name=""/>
        <dsp:cNvSpPr/>
      </dsp:nvSpPr>
      <dsp:spPr>
        <a:xfrm>
          <a:off x="6412344" y="1914169"/>
          <a:ext cx="1080318" cy="540159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accent4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Hospital        (Acute Care)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6412344" y="1914169"/>
        <a:ext cx="1080318" cy="540159"/>
      </dsp:txXfrm>
    </dsp:sp>
    <dsp:sp modelId="{50CB1B0B-18C2-0C49-8521-D882F4898746}">
      <dsp:nvSpPr>
        <dsp:cNvPr id="0" name=""/>
        <dsp:cNvSpPr/>
      </dsp:nvSpPr>
      <dsp:spPr>
        <a:xfrm>
          <a:off x="7719529" y="1914169"/>
          <a:ext cx="1080318" cy="54015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Inpatient Rehabilitation Hospital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7719529" y="1914169"/>
        <a:ext cx="1080318" cy="540159"/>
      </dsp:txXfrm>
    </dsp:sp>
    <dsp:sp modelId="{220F34DF-7937-4F4D-8CA0-C28F15019C03}">
      <dsp:nvSpPr>
        <dsp:cNvPr id="0" name=""/>
        <dsp:cNvSpPr/>
      </dsp:nvSpPr>
      <dsp:spPr>
        <a:xfrm>
          <a:off x="6412344" y="2681195"/>
          <a:ext cx="1080318" cy="54015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Long Term Acute Care Hospital 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6412344" y="2681195"/>
        <a:ext cx="1080318" cy="540159"/>
      </dsp:txXfrm>
    </dsp:sp>
    <dsp:sp modelId="{33333E9F-1509-3844-BFA9-D43E8CFE28AE}">
      <dsp:nvSpPr>
        <dsp:cNvPr id="0" name=""/>
        <dsp:cNvSpPr/>
      </dsp:nvSpPr>
      <dsp:spPr>
        <a:xfrm>
          <a:off x="7719529" y="2681195"/>
          <a:ext cx="1080318" cy="54015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Outpatient Day Program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7719529" y="2681195"/>
        <a:ext cx="1080318" cy="540159"/>
      </dsp:txXfrm>
    </dsp:sp>
    <dsp:sp modelId="{35872D71-24A3-9B4F-AA32-EC803AF60369}">
      <dsp:nvSpPr>
        <dsp:cNvPr id="0" name=""/>
        <dsp:cNvSpPr/>
      </dsp:nvSpPr>
      <dsp:spPr>
        <a:xfrm>
          <a:off x="6412344" y="3448221"/>
          <a:ext cx="1080318" cy="54015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Outpatient (Traditional)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6412344" y="3448221"/>
        <a:ext cx="1080318" cy="540159"/>
      </dsp:txXfrm>
    </dsp:sp>
    <dsp:sp modelId="{31CC611A-C6CF-6043-9120-EF5A55142E11}">
      <dsp:nvSpPr>
        <dsp:cNvPr id="0" name=""/>
        <dsp:cNvSpPr/>
      </dsp:nvSpPr>
      <dsp:spPr>
        <a:xfrm>
          <a:off x="7719529" y="3448221"/>
          <a:ext cx="1080318" cy="54015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Home Health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7719529" y="3448221"/>
        <a:ext cx="1080318" cy="540159"/>
      </dsp:txXfrm>
    </dsp:sp>
    <dsp:sp modelId="{A67AC1B8-2FD4-2D41-9648-16D8A62F80D1}">
      <dsp:nvSpPr>
        <dsp:cNvPr id="0" name=""/>
        <dsp:cNvSpPr/>
      </dsp:nvSpPr>
      <dsp:spPr>
        <a:xfrm>
          <a:off x="6412344" y="4215248"/>
          <a:ext cx="1080318" cy="54015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Early Childhood intervention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6412344" y="4215248"/>
        <a:ext cx="1080318" cy="5401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B4793-2313-B042-B03B-E59A3DD75E0A}">
      <dsp:nvSpPr>
        <dsp:cNvPr id="0" name=""/>
        <dsp:cNvSpPr/>
      </dsp:nvSpPr>
      <dsp:spPr>
        <a:xfrm>
          <a:off x="833109" y="0"/>
          <a:ext cx="9441904" cy="52578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D181E5D-4CC1-C14F-B647-0083D6E7510D}">
      <dsp:nvSpPr>
        <dsp:cNvPr id="0" name=""/>
        <dsp:cNvSpPr/>
      </dsp:nvSpPr>
      <dsp:spPr>
        <a:xfrm>
          <a:off x="3429" y="1577340"/>
          <a:ext cx="1539299" cy="21031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Acute Care Hospital</a:t>
          </a:r>
          <a:endParaRPr lang="en-US" sz="1600" b="1" kern="1200" dirty="0"/>
        </a:p>
      </dsp:txBody>
      <dsp:txXfrm>
        <a:off x="78571" y="1652482"/>
        <a:ext cx="1389015" cy="1952836"/>
      </dsp:txXfrm>
    </dsp:sp>
    <dsp:sp modelId="{34AA893E-A72A-4D43-890F-7F4C120C901C}">
      <dsp:nvSpPr>
        <dsp:cNvPr id="0" name=""/>
        <dsp:cNvSpPr/>
      </dsp:nvSpPr>
      <dsp:spPr>
        <a:xfrm>
          <a:off x="1799279" y="1577340"/>
          <a:ext cx="1539299" cy="2103120"/>
        </a:xfrm>
        <a:prstGeom prst="roundRect">
          <a:avLst/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Inpatient Rehab Hospital</a:t>
          </a:r>
          <a:endParaRPr lang="en-US" sz="1600" b="1" kern="1200" dirty="0"/>
        </a:p>
      </dsp:txBody>
      <dsp:txXfrm>
        <a:off x="1874421" y="1652482"/>
        <a:ext cx="1389015" cy="1952836"/>
      </dsp:txXfrm>
    </dsp:sp>
    <dsp:sp modelId="{89D0E256-AC79-854F-A694-0795F335DD70}">
      <dsp:nvSpPr>
        <dsp:cNvPr id="0" name=""/>
        <dsp:cNvSpPr/>
      </dsp:nvSpPr>
      <dsp:spPr>
        <a:xfrm>
          <a:off x="3595128" y="1577340"/>
          <a:ext cx="1539299" cy="2103120"/>
        </a:xfrm>
        <a:prstGeom prst="roundRect">
          <a:avLst/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LTAC</a:t>
          </a:r>
          <a:endParaRPr lang="en-US" sz="1600" b="1" kern="1200" dirty="0"/>
        </a:p>
      </dsp:txBody>
      <dsp:txXfrm>
        <a:off x="3670270" y="1652482"/>
        <a:ext cx="1389015" cy="1952836"/>
      </dsp:txXfrm>
    </dsp:sp>
    <dsp:sp modelId="{2BBEC5C3-9D45-BA41-9972-1A9DB9C02278}">
      <dsp:nvSpPr>
        <dsp:cNvPr id="0" name=""/>
        <dsp:cNvSpPr/>
      </dsp:nvSpPr>
      <dsp:spPr>
        <a:xfrm>
          <a:off x="5390977" y="1577340"/>
          <a:ext cx="1539299" cy="2103120"/>
        </a:xfrm>
        <a:prstGeom prst="roundRect">
          <a:avLst/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SNF and Nursing Home</a:t>
          </a:r>
          <a:endParaRPr lang="en-US" sz="1600" b="1" kern="1200" dirty="0"/>
        </a:p>
      </dsp:txBody>
      <dsp:txXfrm>
        <a:off x="5466119" y="1652482"/>
        <a:ext cx="1389015" cy="1952836"/>
      </dsp:txXfrm>
    </dsp:sp>
    <dsp:sp modelId="{883E5E62-0DDF-2D4A-B4AD-9170DB5B6CCE}">
      <dsp:nvSpPr>
        <dsp:cNvPr id="0" name=""/>
        <dsp:cNvSpPr/>
      </dsp:nvSpPr>
      <dsp:spPr>
        <a:xfrm>
          <a:off x="7186827" y="1577340"/>
          <a:ext cx="2122016" cy="2103120"/>
        </a:xfrm>
        <a:prstGeom prst="roundRect">
          <a:avLst/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Outpatient (traditional)  and Outpatient Day Program</a:t>
          </a:r>
          <a:endParaRPr lang="en-US" sz="1600" b="1" kern="1200" dirty="0"/>
        </a:p>
      </dsp:txBody>
      <dsp:txXfrm>
        <a:off x="7289493" y="1680006"/>
        <a:ext cx="1916684" cy="1897788"/>
      </dsp:txXfrm>
    </dsp:sp>
    <dsp:sp modelId="{42B8C768-F724-CB4E-9903-21658FC54985}">
      <dsp:nvSpPr>
        <dsp:cNvPr id="0" name=""/>
        <dsp:cNvSpPr/>
      </dsp:nvSpPr>
      <dsp:spPr>
        <a:xfrm>
          <a:off x="9565393" y="1577340"/>
          <a:ext cx="1539299" cy="2103120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Home Health/ ECI</a:t>
          </a:r>
          <a:endParaRPr lang="en-US" sz="1600" b="1" kern="1200" dirty="0"/>
        </a:p>
      </dsp:txBody>
      <dsp:txXfrm>
        <a:off x="9640535" y="1652482"/>
        <a:ext cx="1389015" cy="19528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2752" y="669613"/>
          <a:ext cx="2761829" cy="1104731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268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Work with medically fragile patients</a:t>
          </a:r>
          <a:endParaRPr lang="en-US" sz="2300" kern="1200" dirty="0"/>
        </a:p>
      </dsp:txBody>
      <dsp:txXfrm>
        <a:off x="2752" y="669613"/>
        <a:ext cx="2485646" cy="1104731"/>
      </dsp:txXfrm>
    </dsp:sp>
    <dsp:sp modelId="{F4522FE7-1FA3-F344-AE97-0D7E0CC72D48}">
      <dsp:nvSpPr>
        <dsp:cNvPr id="0" name=""/>
        <dsp:cNvSpPr/>
      </dsp:nvSpPr>
      <dsp:spPr>
        <a:xfrm>
          <a:off x="2212216" y="669613"/>
          <a:ext cx="2761829" cy="1104731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Fast paced</a:t>
          </a:r>
          <a:endParaRPr lang="en-US" sz="2300" kern="1200" dirty="0"/>
        </a:p>
      </dsp:txBody>
      <dsp:txXfrm>
        <a:off x="2764582" y="669613"/>
        <a:ext cx="1657098" cy="1104731"/>
      </dsp:txXfrm>
    </dsp:sp>
    <dsp:sp modelId="{112B255A-424A-1343-8BAB-0749A7A58DC7}">
      <dsp:nvSpPr>
        <dsp:cNvPr id="0" name=""/>
        <dsp:cNvSpPr/>
      </dsp:nvSpPr>
      <dsp:spPr>
        <a:xfrm>
          <a:off x="4421680" y="669613"/>
          <a:ext cx="2761829" cy="1104731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Primarily Evaluations</a:t>
          </a:r>
          <a:endParaRPr lang="en-US" sz="2300" kern="1200" dirty="0"/>
        </a:p>
      </dsp:txBody>
      <dsp:txXfrm>
        <a:off x="4974046" y="669613"/>
        <a:ext cx="1657098" cy="1104731"/>
      </dsp:txXfrm>
    </dsp:sp>
    <dsp:sp modelId="{53DC5512-2C0A-F24D-8A22-7C291FD0E985}">
      <dsp:nvSpPr>
        <dsp:cNvPr id="0" name=""/>
        <dsp:cNvSpPr/>
      </dsp:nvSpPr>
      <dsp:spPr>
        <a:xfrm>
          <a:off x="6631144" y="669613"/>
          <a:ext cx="2761829" cy="1104731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Less structured schedule</a:t>
          </a:r>
          <a:endParaRPr lang="en-US" sz="2300" kern="1200" dirty="0"/>
        </a:p>
      </dsp:txBody>
      <dsp:txXfrm>
        <a:off x="7183510" y="669613"/>
        <a:ext cx="1657098" cy="11047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1421" y="1039555"/>
          <a:ext cx="2772383" cy="1108953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268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Patient tolerating </a:t>
          </a:r>
          <a:r>
            <a:rPr lang="en-US" sz="2300" kern="1200" dirty="0" smtClean="0"/>
            <a:t>three hours </a:t>
          </a:r>
          <a:r>
            <a:rPr lang="en-US" sz="2300" kern="1200" dirty="0" smtClean="0"/>
            <a:t>of </a:t>
          </a:r>
          <a:r>
            <a:rPr lang="en-US" sz="2300" kern="1200" dirty="0" smtClean="0"/>
            <a:t>therapy </a:t>
          </a:r>
          <a:r>
            <a:rPr lang="en-US" sz="2300" kern="1200" dirty="0" smtClean="0"/>
            <a:t>daily</a:t>
          </a:r>
          <a:endParaRPr lang="en-US" sz="2300" kern="1200" dirty="0"/>
        </a:p>
      </dsp:txBody>
      <dsp:txXfrm>
        <a:off x="1421" y="1039555"/>
        <a:ext cx="2495145" cy="1108953"/>
      </dsp:txXfrm>
    </dsp:sp>
    <dsp:sp modelId="{F4522FE7-1FA3-F344-AE97-0D7E0CC72D48}">
      <dsp:nvSpPr>
        <dsp:cNvPr id="0" name=""/>
        <dsp:cNvSpPr/>
      </dsp:nvSpPr>
      <dsp:spPr>
        <a:xfrm>
          <a:off x="2219328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Family education</a:t>
          </a:r>
          <a:endParaRPr lang="en-US" sz="2300" kern="1200" dirty="0"/>
        </a:p>
      </dsp:txBody>
      <dsp:txXfrm>
        <a:off x="2773805" y="1039555"/>
        <a:ext cx="1663430" cy="1108953"/>
      </dsp:txXfrm>
    </dsp:sp>
    <dsp:sp modelId="{112B255A-424A-1343-8BAB-0749A7A58DC7}">
      <dsp:nvSpPr>
        <dsp:cNvPr id="0" name=""/>
        <dsp:cNvSpPr/>
      </dsp:nvSpPr>
      <dsp:spPr>
        <a:xfrm>
          <a:off x="4437236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Focus on Treatment</a:t>
          </a:r>
          <a:endParaRPr lang="en-US" sz="2300" kern="1200" dirty="0"/>
        </a:p>
      </dsp:txBody>
      <dsp:txXfrm>
        <a:off x="4991713" y="1039555"/>
        <a:ext cx="1663430" cy="1108953"/>
      </dsp:txXfrm>
    </dsp:sp>
    <dsp:sp modelId="{32BD7228-DA56-4A44-B3F8-8A516F842845}">
      <dsp:nvSpPr>
        <dsp:cNvPr id="0" name=""/>
        <dsp:cNvSpPr/>
      </dsp:nvSpPr>
      <dsp:spPr>
        <a:xfrm>
          <a:off x="6655143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Prepare for discharge home</a:t>
          </a:r>
          <a:endParaRPr lang="en-US" sz="2300" kern="1200" dirty="0"/>
        </a:p>
      </dsp:txBody>
      <dsp:txXfrm>
        <a:off x="7209620" y="1039555"/>
        <a:ext cx="1663430" cy="1108953"/>
      </dsp:txXfrm>
    </dsp:sp>
    <dsp:sp modelId="{8F4A877B-078D-D94D-83A8-73E36035AA65}">
      <dsp:nvSpPr>
        <dsp:cNvPr id="0" name=""/>
        <dsp:cNvSpPr/>
      </dsp:nvSpPr>
      <dsp:spPr>
        <a:xfrm>
          <a:off x="8873050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More structured schedule</a:t>
          </a:r>
          <a:endParaRPr lang="en-US" sz="2300" kern="1200" dirty="0"/>
        </a:p>
      </dsp:txBody>
      <dsp:txXfrm>
        <a:off x="9427527" y="1039555"/>
        <a:ext cx="1663430" cy="11089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1463" y="1286365"/>
          <a:ext cx="2853295" cy="1141318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Patient still requiring acute medical care</a:t>
          </a:r>
          <a:endParaRPr lang="en-US" sz="1400" b="1" kern="1200" dirty="0"/>
        </a:p>
      </dsp:txBody>
      <dsp:txXfrm>
        <a:off x="1463" y="1286365"/>
        <a:ext cx="2567966" cy="1141318"/>
      </dsp:txXfrm>
    </dsp:sp>
    <dsp:sp modelId="{F0C6391A-6C9B-864C-800B-C9A1558B8BE7}">
      <dsp:nvSpPr>
        <dsp:cNvPr id="0" name=""/>
        <dsp:cNvSpPr/>
      </dsp:nvSpPr>
      <dsp:spPr>
        <a:xfrm>
          <a:off x="2284099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Patient tolerating 1.5  </a:t>
          </a:r>
          <a:r>
            <a:rPr lang="en-US" sz="1400" b="1" kern="1200" dirty="0" smtClean="0"/>
            <a:t>hours </a:t>
          </a:r>
          <a:r>
            <a:rPr lang="en-US" sz="1400" b="1" kern="1200" dirty="0" smtClean="0"/>
            <a:t>of </a:t>
          </a:r>
          <a:r>
            <a:rPr lang="en-US" sz="1400" b="1" kern="1200" dirty="0" smtClean="0"/>
            <a:t>therapy </a:t>
          </a:r>
          <a:r>
            <a:rPr lang="en-US" sz="1400" b="1" kern="1200" dirty="0" smtClean="0"/>
            <a:t>daily</a:t>
          </a:r>
          <a:endParaRPr lang="en-US" sz="1400" b="1" kern="1200" dirty="0"/>
        </a:p>
      </dsp:txBody>
      <dsp:txXfrm>
        <a:off x="2854758" y="1286365"/>
        <a:ext cx="1711977" cy="1141318"/>
      </dsp:txXfrm>
    </dsp:sp>
    <dsp:sp modelId="{F4522FE7-1FA3-F344-AE97-0D7E0CC72D48}">
      <dsp:nvSpPr>
        <dsp:cNvPr id="0" name=""/>
        <dsp:cNvSpPr/>
      </dsp:nvSpPr>
      <dsp:spPr>
        <a:xfrm>
          <a:off x="4566736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Typically longer length of stay</a:t>
          </a:r>
          <a:endParaRPr lang="en-US" sz="1400" b="1" kern="1200" dirty="0"/>
        </a:p>
      </dsp:txBody>
      <dsp:txXfrm>
        <a:off x="5137395" y="1286365"/>
        <a:ext cx="1711977" cy="1141318"/>
      </dsp:txXfrm>
    </dsp:sp>
    <dsp:sp modelId="{DB9ED60B-A0C1-1A41-9022-E448589C6B61}">
      <dsp:nvSpPr>
        <dsp:cNvPr id="0" name=""/>
        <dsp:cNvSpPr/>
      </dsp:nvSpPr>
      <dsp:spPr>
        <a:xfrm>
          <a:off x="6849372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Family education</a:t>
          </a:r>
          <a:endParaRPr lang="en-US" sz="1400" b="1" kern="1200" dirty="0"/>
        </a:p>
      </dsp:txBody>
      <dsp:txXfrm>
        <a:off x="7420031" y="1286365"/>
        <a:ext cx="1711977" cy="1141318"/>
      </dsp:txXfrm>
    </dsp:sp>
    <dsp:sp modelId="{112B255A-424A-1343-8BAB-0749A7A58DC7}">
      <dsp:nvSpPr>
        <dsp:cNvPr id="0" name=""/>
        <dsp:cNvSpPr/>
      </dsp:nvSpPr>
      <dsp:spPr>
        <a:xfrm>
          <a:off x="9132009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Flexible scheduling</a:t>
          </a:r>
          <a:endParaRPr lang="en-US" sz="1400" b="1" kern="1200" dirty="0"/>
        </a:p>
      </dsp:txBody>
      <dsp:txXfrm>
        <a:off x="9702668" y="1286365"/>
        <a:ext cx="1711977" cy="11413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1463" y="1286365"/>
          <a:ext cx="2853295" cy="1141318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Patient does not need acute care but can’t tolerate 3 </a:t>
          </a:r>
          <a:r>
            <a:rPr lang="en-US" sz="1400" b="1" kern="1200" dirty="0" smtClean="0"/>
            <a:t>hours </a:t>
          </a:r>
          <a:r>
            <a:rPr lang="en-US" sz="1400" b="1" kern="1200" dirty="0" smtClean="0"/>
            <a:t>of </a:t>
          </a:r>
          <a:r>
            <a:rPr lang="en-US" sz="1400" b="1" kern="1200" dirty="0" smtClean="0"/>
            <a:t>therapy </a:t>
          </a:r>
          <a:r>
            <a:rPr lang="en-US" sz="1400" b="1" kern="1200" dirty="0" smtClean="0"/>
            <a:t>daily </a:t>
          </a:r>
          <a:endParaRPr lang="en-US" sz="1400" b="1" kern="1200" dirty="0"/>
        </a:p>
      </dsp:txBody>
      <dsp:txXfrm>
        <a:off x="1463" y="1286365"/>
        <a:ext cx="2567966" cy="1141318"/>
      </dsp:txXfrm>
    </dsp:sp>
    <dsp:sp modelId="{F0C6391A-6C9B-864C-800B-C9A1558B8BE7}">
      <dsp:nvSpPr>
        <dsp:cNvPr id="0" name=""/>
        <dsp:cNvSpPr/>
      </dsp:nvSpPr>
      <dsp:spPr>
        <a:xfrm>
          <a:off x="2284099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Patient tolerating 1.5  </a:t>
          </a:r>
          <a:r>
            <a:rPr lang="en-US" sz="1400" b="1" kern="1200" dirty="0" smtClean="0"/>
            <a:t>hours </a:t>
          </a:r>
          <a:r>
            <a:rPr lang="en-US" sz="1400" b="1" kern="1200" dirty="0" smtClean="0"/>
            <a:t>of </a:t>
          </a:r>
          <a:r>
            <a:rPr lang="en-US" sz="1400" b="1" kern="1200" dirty="0" smtClean="0"/>
            <a:t>therapy </a:t>
          </a:r>
          <a:r>
            <a:rPr lang="en-US" sz="1400" b="1" kern="1200" dirty="0" smtClean="0"/>
            <a:t>daily</a:t>
          </a:r>
          <a:endParaRPr lang="en-US" sz="1400" b="1" kern="1200" dirty="0"/>
        </a:p>
      </dsp:txBody>
      <dsp:txXfrm>
        <a:off x="2854758" y="1286365"/>
        <a:ext cx="1711977" cy="1141318"/>
      </dsp:txXfrm>
    </dsp:sp>
    <dsp:sp modelId="{F4522FE7-1FA3-F344-AE97-0D7E0CC72D48}">
      <dsp:nvSpPr>
        <dsp:cNvPr id="0" name=""/>
        <dsp:cNvSpPr/>
      </dsp:nvSpPr>
      <dsp:spPr>
        <a:xfrm>
          <a:off x="4566736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Typically longer length of stay</a:t>
          </a:r>
          <a:endParaRPr lang="en-US" sz="1400" b="1" kern="1200" dirty="0"/>
        </a:p>
      </dsp:txBody>
      <dsp:txXfrm>
        <a:off x="5137395" y="1286365"/>
        <a:ext cx="1711977" cy="1141318"/>
      </dsp:txXfrm>
    </dsp:sp>
    <dsp:sp modelId="{DB9ED60B-A0C1-1A41-9022-E448589C6B61}">
      <dsp:nvSpPr>
        <dsp:cNvPr id="0" name=""/>
        <dsp:cNvSpPr/>
      </dsp:nvSpPr>
      <dsp:spPr>
        <a:xfrm>
          <a:off x="6849372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Family education</a:t>
          </a:r>
          <a:endParaRPr lang="en-US" sz="1400" b="1" kern="1200" dirty="0"/>
        </a:p>
      </dsp:txBody>
      <dsp:txXfrm>
        <a:off x="7420031" y="1286365"/>
        <a:ext cx="1711977" cy="1141318"/>
      </dsp:txXfrm>
    </dsp:sp>
    <dsp:sp modelId="{112B255A-424A-1343-8BAB-0749A7A58DC7}">
      <dsp:nvSpPr>
        <dsp:cNvPr id="0" name=""/>
        <dsp:cNvSpPr/>
      </dsp:nvSpPr>
      <dsp:spPr>
        <a:xfrm>
          <a:off x="9132009" y="1286365"/>
          <a:ext cx="2853295" cy="1141318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Flexible scheduling</a:t>
          </a:r>
          <a:endParaRPr lang="en-US" sz="1400" b="1" kern="1200" dirty="0"/>
        </a:p>
      </dsp:txBody>
      <dsp:txXfrm>
        <a:off x="9702668" y="1286365"/>
        <a:ext cx="1711977" cy="114131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1421" y="1039555"/>
          <a:ext cx="2772383" cy="1108953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Full day intensive therapy</a:t>
          </a:r>
          <a:endParaRPr lang="en-US" sz="1800" kern="1200" dirty="0"/>
        </a:p>
      </dsp:txBody>
      <dsp:txXfrm>
        <a:off x="1421" y="1039555"/>
        <a:ext cx="2495145" cy="1108953"/>
      </dsp:txXfrm>
    </dsp:sp>
    <dsp:sp modelId="{08D82DF4-4E79-E847-9516-38E2CFD74257}">
      <dsp:nvSpPr>
        <dsp:cNvPr id="0" name=""/>
        <dsp:cNvSpPr/>
      </dsp:nvSpPr>
      <dsp:spPr>
        <a:xfrm>
          <a:off x="2219328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Patient living at home</a:t>
          </a:r>
          <a:endParaRPr lang="en-US" sz="1800" kern="1200" dirty="0"/>
        </a:p>
      </dsp:txBody>
      <dsp:txXfrm>
        <a:off x="2773805" y="1039555"/>
        <a:ext cx="1663430" cy="1108953"/>
      </dsp:txXfrm>
    </dsp:sp>
    <dsp:sp modelId="{112B255A-424A-1343-8BAB-0749A7A58DC7}">
      <dsp:nvSpPr>
        <dsp:cNvPr id="0" name=""/>
        <dsp:cNvSpPr/>
      </dsp:nvSpPr>
      <dsp:spPr>
        <a:xfrm>
          <a:off x="4437236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Focus on integration to environment</a:t>
          </a:r>
          <a:endParaRPr lang="en-US" sz="1800" kern="1200" dirty="0"/>
        </a:p>
      </dsp:txBody>
      <dsp:txXfrm>
        <a:off x="4991713" y="1039555"/>
        <a:ext cx="1663430" cy="1108953"/>
      </dsp:txXfrm>
    </dsp:sp>
    <dsp:sp modelId="{8F4A877B-078D-D94D-83A8-73E36035AA65}">
      <dsp:nvSpPr>
        <dsp:cNvPr id="0" name=""/>
        <dsp:cNvSpPr/>
      </dsp:nvSpPr>
      <dsp:spPr>
        <a:xfrm>
          <a:off x="6655143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Structured schedule</a:t>
          </a:r>
          <a:endParaRPr lang="en-US" sz="1800" kern="1200" dirty="0"/>
        </a:p>
      </dsp:txBody>
      <dsp:txXfrm>
        <a:off x="7209620" y="1039555"/>
        <a:ext cx="1663430" cy="1108953"/>
      </dsp:txXfrm>
    </dsp:sp>
    <dsp:sp modelId="{B2222EBD-9858-6C4A-B8DE-34A99C6558BA}">
      <dsp:nvSpPr>
        <dsp:cNvPr id="0" name=""/>
        <dsp:cNvSpPr/>
      </dsp:nvSpPr>
      <dsp:spPr>
        <a:xfrm>
          <a:off x="8873050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Certain insurance won’t reimburse</a:t>
          </a:r>
          <a:endParaRPr lang="en-US" sz="1800" kern="1200" dirty="0"/>
        </a:p>
      </dsp:txBody>
      <dsp:txXfrm>
        <a:off x="9427527" y="1039555"/>
        <a:ext cx="1663430" cy="110895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7C3C4-FB04-EA45-B19C-ABF23BA435F2}">
      <dsp:nvSpPr>
        <dsp:cNvPr id="0" name=""/>
        <dsp:cNvSpPr/>
      </dsp:nvSpPr>
      <dsp:spPr>
        <a:xfrm>
          <a:off x="1421" y="1039555"/>
          <a:ext cx="2772383" cy="1108953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346" tIns="50673" rIns="25337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Typically 1 hour visits; Frequency can vary</a:t>
          </a:r>
          <a:endParaRPr lang="en-US" sz="1900" kern="1200" dirty="0"/>
        </a:p>
      </dsp:txBody>
      <dsp:txXfrm>
        <a:off x="1421" y="1039555"/>
        <a:ext cx="2495145" cy="1108953"/>
      </dsp:txXfrm>
    </dsp:sp>
    <dsp:sp modelId="{F4522FE7-1FA3-F344-AE97-0D7E0CC72D48}">
      <dsp:nvSpPr>
        <dsp:cNvPr id="0" name=""/>
        <dsp:cNvSpPr/>
      </dsp:nvSpPr>
      <dsp:spPr>
        <a:xfrm>
          <a:off x="2219328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Patient living at home</a:t>
          </a:r>
          <a:endParaRPr lang="en-US" sz="1900" kern="1200" dirty="0"/>
        </a:p>
      </dsp:txBody>
      <dsp:txXfrm>
        <a:off x="2773805" y="1039555"/>
        <a:ext cx="1663430" cy="1108953"/>
      </dsp:txXfrm>
    </dsp:sp>
    <dsp:sp modelId="{112B255A-424A-1343-8BAB-0749A7A58DC7}">
      <dsp:nvSpPr>
        <dsp:cNvPr id="0" name=""/>
        <dsp:cNvSpPr/>
      </dsp:nvSpPr>
      <dsp:spPr>
        <a:xfrm>
          <a:off x="4437236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Focus on integration to environment</a:t>
          </a:r>
          <a:endParaRPr lang="en-US" sz="1900" kern="1200" dirty="0"/>
        </a:p>
      </dsp:txBody>
      <dsp:txXfrm>
        <a:off x="4991713" y="1039555"/>
        <a:ext cx="1663430" cy="1108953"/>
      </dsp:txXfrm>
    </dsp:sp>
    <dsp:sp modelId="{8F4A877B-078D-D94D-83A8-73E36035AA65}">
      <dsp:nvSpPr>
        <dsp:cNvPr id="0" name=""/>
        <dsp:cNvSpPr/>
      </dsp:nvSpPr>
      <dsp:spPr>
        <a:xfrm>
          <a:off x="6655143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Structured schedule</a:t>
          </a:r>
          <a:endParaRPr lang="en-US" sz="1900" kern="1200" dirty="0"/>
        </a:p>
      </dsp:txBody>
      <dsp:txXfrm>
        <a:off x="7209620" y="1039555"/>
        <a:ext cx="1663430" cy="1108953"/>
      </dsp:txXfrm>
    </dsp:sp>
    <dsp:sp modelId="{B2222EBD-9858-6C4A-B8DE-34A99C6558BA}">
      <dsp:nvSpPr>
        <dsp:cNvPr id="0" name=""/>
        <dsp:cNvSpPr/>
      </dsp:nvSpPr>
      <dsp:spPr>
        <a:xfrm>
          <a:off x="8873050" y="1039555"/>
          <a:ext cx="2772383" cy="1108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More documentation</a:t>
          </a:r>
          <a:endParaRPr lang="en-US" sz="1900" kern="1200" dirty="0"/>
        </a:p>
      </dsp:txBody>
      <dsp:txXfrm>
        <a:off x="9427527" y="1039555"/>
        <a:ext cx="1663430" cy="1108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EF42D-8096-47E3-8FEA-DF43FF04A8E1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BAA7E-A947-4D70-BBA1-90DC297D1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8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45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Removed pictures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88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04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548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544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508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198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08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Removed pictures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13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68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22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607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23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235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1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BAA7E-A947-4D70-BBA1-90DC297D17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77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01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139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6AE4-EADD-47EE-9262-30D65B099D8D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6C32D-6B6E-425A-A319-A107AF43DE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2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7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80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4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02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21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6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86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0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065" y="5606980"/>
            <a:ext cx="1480937" cy="125102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00485" y="6531430"/>
            <a:ext cx="10691447" cy="14067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11015" y="251211"/>
            <a:ext cx="11756572" cy="120579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27069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ha.org/uploadedfiles/sp2016-00343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01015"/>
            <a:ext cx="10058400" cy="2997961"/>
          </a:xfrm>
        </p:spPr>
        <p:txBody>
          <a:bodyPr/>
          <a:lstStyle/>
          <a:p>
            <a:r>
              <a:rPr lang="en-US" sz="4800" dirty="0" smtClean="0"/>
              <a:t>Speech-Language </a:t>
            </a:r>
            <a:r>
              <a:rPr lang="en-US" sz="4800" dirty="0" smtClean="0"/>
              <a:t>Pathology </a:t>
            </a:r>
            <a:br>
              <a:rPr lang="en-US" sz="4800" dirty="0" smtClean="0"/>
            </a:br>
            <a:r>
              <a:rPr lang="en-US" sz="4800" dirty="0" smtClean="0"/>
              <a:t>Career Options in a Medical Setting: Adult and Pediatric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4581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ADULT</a:t>
            </a:r>
            <a:br>
              <a:rPr lang="en-US" dirty="0" smtClean="0"/>
            </a:br>
            <a:r>
              <a:rPr lang="en-US" sz="3600" dirty="0" smtClean="0"/>
              <a:t>SKILLED NURSING FACILITY (SNF) and NURSING HOME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228298" y="3127967"/>
            <a:ext cx="9257872" cy="30975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and Cognitive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Swallow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Family education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Help build patient’s endurance 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555675735"/>
              </p:ext>
            </p:extLst>
          </p:nvPr>
        </p:nvGraphicFramePr>
        <p:xfrm>
          <a:off x="205232" y="405777"/>
          <a:ext cx="11986768" cy="3714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3243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ADULT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OUTPATIENT DAY PROGRAM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756848" y="2816808"/>
            <a:ext cx="6346209" cy="404119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and Cognitive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Swallow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Patient and Family education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Integration back into community/home environment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1396027"/>
              </p:ext>
            </p:extLst>
          </p:nvPr>
        </p:nvGraphicFramePr>
        <p:xfrm>
          <a:off x="205232" y="660691"/>
          <a:ext cx="11646856" cy="318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2762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ADULT </a:t>
            </a:r>
            <a:br>
              <a:rPr lang="en-US" dirty="0" smtClean="0"/>
            </a:br>
            <a:r>
              <a:rPr lang="en-US" sz="3600" dirty="0" smtClean="0"/>
              <a:t>OUTPATIENT THERAPY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043451" y="2950245"/>
            <a:ext cx="6428095" cy="358144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and Cognitive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Swallow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Modified Barium Swallow/FEES if needed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Patient and Family education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Integration back into community/home environment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960869959"/>
              </p:ext>
            </p:extLst>
          </p:nvPr>
        </p:nvGraphicFramePr>
        <p:xfrm>
          <a:off x="205232" y="660691"/>
          <a:ext cx="11646856" cy="318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1224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ADULT </a:t>
            </a:r>
            <a:br>
              <a:rPr lang="en-US" dirty="0" smtClean="0"/>
            </a:br>
            <a:r>
              <a:rPr lang="en-US" sz="3600" dirty="0" smtClean="0"/>
              <a:t>HOME HEALTH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838735" y="2874159"/>
            <a:ext cx="5868537" cy="404119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and Cognitive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Swallow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Patient and Family education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Integration back into community/home environment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572953746"/>
              </p:ext>
            </p:extLst>
          </p:nvPr>
        </p:nvGraphicFramePr>
        <p:xfrm>
          <a:off x="205232" y="660691"/>
          <a:ext cx="11646856" cy="318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0299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PEDIATRIC </a:t>
            </a:r>
            <a:r>
              <a:rPr lang="en-US" dirty="0" smtClean="0"/>
              <a:t>MEDICAL </a:t>
            </a:r>
            <a:r>
              <a:rPr lang="en-US" dirty="0" smtClean="0"/>
              <a:t>SETTINGS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885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PEDIATRIC</a:t>
            </a:r>
            <a:br>
              <a:rPr lang="en-US" dirty="0" smtClean="0"/>
            </a:br>
            <a:r>
              <a:rPr lang="en-US" sz="3600" dirty="0" smtClean="0"/>
              <a:t>ACUTE CARE HOSPITAL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361063" y="2898600"/>
            <a:ext cx="9002482" cy="3733292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Bedside Swallow and Feeding Evaluations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Modified Barium Swallow Study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FEES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Evaluation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Family education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Treatment when possible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Speaking Valve Evaluation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Communicate with MD about discharge needs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110980300"/>
              </p:ext>
            </p:extLst>
          </p:nvPr>
        </p:nvGraphicFramePr>
        <p:xfrm>
          <a:off x="838200" y="1246286"/>
          <a:ext cx="9395727" cy="2096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26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PEDIATRIC</a:t>
            </a:r>
            <a:br>
              <a:rPr lang="en-US" dirty="0" smtClean="0"/>
            </a:br>
            <a:r>
              <a:rPr lang="en-US" sz="3600" dirty="0" smtClean="0"/>
              <a:t>INPATIENT REHAB HOSPITAL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340668" y="3071638"/>
            <a:ext cx="4876800" cy="3463131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and Cognitive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Swallow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Modified Barium Swallow Study and FEES if needed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Speaking Valve Evaluation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Family education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Prepare patient for living at home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528286639"/>
              </p:ext>
            </p:extLst>
          </p:nvPr>
        </p:nvGraphicFramePr>
        <p:xfrm>
          <a:off x="205232" y="660691"/>
          <a:ext cx="11646856" cy="318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657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PEDIATRIC</a:t>
            </a:r>
            <a:br>
              <a:rPr lang="en-US" dirty="0" smtClean="0"/>
            </a:br>
            <a:r>
              <a:rPr lang="en-US" sz="3600" dirty="0" smtClean="0"/>
              <a:t>LONG TERM ACUTE CARE (LTAC) HOSPITAL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538484" y="3194468"/>
            <a:ext cx="7465325" cy="3463131"/>
          </a:xfrm>
        </p:spPr>
        <p:txBody>
          <a:bodyPr>
            <a:normAutofit fontScale="85000" lnSpcReduction="20000"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and Cognitive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Swallow and Feeding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Modified Barium Swallow Study and FEES if needed </a:t>
            </a:r>
          </a:p>
          <a:p>
            <a:r>
              <a:rPr lang="en-US" dirty="0" err="1" smtClean="0">
                <a:solidFill>
                  <a:schemeClr val="tx2"/>
                </a:solidFill>
              </a:rPr>
              <a:t>Trach</a:t>
            </a:r>
            <a:r>
              <a:rPr lang="en-US" dirty="0" smtClean="0">
                <a:solidFill>
                  <a:schemeClr val="tx2"/>
                </a:solidFill>
              </a:rPr>
              <a:t>/Vent management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Speaking Valve Evaluation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Family education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Help build patient’s endurance 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190169838"/>
              </p:ext>
            </p:extLst>
          </p:nvPr>
        </p:nvGraphicFramePr>
        <p:xfrm>
          <a:off x="205232" y="405777"/>
          <a:ext cx="11986768" cy="3714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4413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PEDIATRIC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OUTPATIENT DAY PROGRAM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866030" y="2874159"/>
            <a:ext cx="5759355" cy="404119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and Cognitive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Swallow Evaluation and feeding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Patient and Family education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88306084"/>
              </p:ext>
            </p:extLst>
          </p:nvPr>
        </p:nvGraphicFramePr>
        <p:xfrm>
          <a:off x="205232" y="660691"/>
          <a:ext cx="11646856" cy="318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914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PEDIATRIC </a:t>
            </a:r>
            <a:br>
              <a:rPr lang="en-US" dirty="0" smtClean="0"/>
            </a:br>
            <a:r>
              <a:rPr lang="en-US" sz="3600" dirty="0" smtClean="0"/>
              <a:t>OUTPATIENT THERAPY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593074" y="2874159"/>
            <a:ext cx="6796585" cy="404119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and Cognitive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Swallow and Feeding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Modified Barium Swallow/FEES if needed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Patient and Family education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951122559"/>
              </p:ext>
            </p:extLst>
          </p:nvPr>
        </p:nvGraphicFramePr>
        <p:xfrm>
          <a:off x="205232" y="660691"/>
          <a:ext cx="11646856" cy="318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352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Learner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At the conclusion of this module, the learner will be able to</a:t>
            </a:r>
            <a:r>
              <a:rPr lang="en-US" b="1" dirty="0" smtClean="0"/>
              <a:t>:</a:t>
            </a:r>
            <a:endParaRPr lang="en-US" dirty="0" smtClean="0"/>
          </a:p>
          <a:p>
            <a:pPr lvl="1"/>
            <a:r>
              <a:rPr lang="en-US" sz="3200" dirty="0" smtClean="0"/>
              <a:t>To explain </a:t>
            </a:r>
            <a:r>
              <a:rPr lang="en-US" sz="3200" dirty="0" smtClean="0"/>
              <a:t>three </a:t>
            </a:r>
            <a:r>
              <a:rPr lang="en-US" sz="3200" dirty="0" smtClean="0"/>
              <a:t>types of settings within the medical tract of </a:t>
            </a:r>
            <a:r>
              <a:rPr lang="en-US" sz="3200" dirty="0" smtClean="0"/>
              <a:t>speech-language </a:t>
            </a:r>
            <a:r>
              <a:rPr lang="en-US" sz="3200" dirty="0" smtClean="0"/>
              <a:t>pathology </a:t>
            </a:r>
            <a:r>
              <a:rPr lang="en-US" sz="3200" dirty="0" smtClean="0"/>
              <a:t>jobs</a:t>
            </a:r>
            <a:endParaRPr lang="en-US" sz="3200" dirty="0" smtClean="0"/>
          </a:p>
          <a:p>
            <a:pPr lvl="1"/>
            <a:r>
              <a:rPr lang="en-US" sz="3200" dirty="0" smtClean="0"/>
              <a:t>List the continuum of care of the different types of medical settings</a:t>
            </a:r>
          </a:p>
          <a:p>
            <a:pPr lvl="1"/>
            <a:r>
              <a:rPr lang="en-US" sz="3200" dirty="0" smtClean="0"/>
              <a:t>Describe </a:t>
            </a:r>
            <a:r>
              <a:rPr lang="en-US" sz="3200" dirty="0" smtClean="0"/>
              <a:t>three </a:t>
            </a:r>
            <a:r>
              <a:rPr lang="en-US" sz="3200" dirty="0" smtClean="0"/>
              <a:t>ways to prepare for a medical speech pathology job </a:t>
            </a:r>
            <a:r>
              <a:rPr lang="en-US" sz="3200" dirty="0" smtClean="0"/>
              <a:t>interview</a:t>
            </a:r>
            <a:endParaRPr lang="en-US" sz="3200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024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PEDIATRIC </a:t>
            </a:r>
            <a:br>
              <a:rPr lang="en-US" dirty="0" smtClean="0"/>
            </a:br>
            <a:r>
              <a:rPr lang="en-US" sz="3600" dirty="0" smtClean="0"/>
              <a:t>HOME HEALTH and ECI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825087" y="3001717"/>
            <a:ext cx="7021822" cy="298965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and Cognitive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Swallow and Feeding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Patient and Family education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557870319"/>
              </p:ext>
            </p:extLst>
          </p:nvPr>
        </p:nvGraphicFramePr>
        <p:xfrm>
          <a:off x="205232" y="846707"/>
          <a:ext cx="11646856" cy="28558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331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</a:t>
            </a:r>
            <a:br>
              <a:rPr lang="en-US" dirty="0" smtClean="0"/>
            </a:br>
            <a:r>
              <a:rPr lang="en-US" sz="3600" dirty="0" smtClean="0"/>
              <a:t>Prepare to find a Medical SLP Job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103162"/>
              </p:ext>
            </p:extLst>
          </p:nvPr>
        </p:nvGraphicFramePr>
        <p:xfrm>
          <a:off x="609600" y="1600200"/>
          <a:ext cx="1016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533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</a:t>
            </a:r>
            <a:br>
              <a:rPr lang="en-US" dirty="0" smtClean="0"/>
            </a:br>
            <a:r>
              <a:rPr lang="en-US" sz="3200" dirty="0" smtClean="0"/>
              <a:t>After </a:t>
            </a:r>
            <a:r>
              <a:rPr lang="en-US" sz="3200" dirty="0" smtClean="0"/>
              <a:t>You </a:t>
            </a:r>
            <a:r>
              <a:rPr lang="en-US" sz="3200" dirty="0" smtClean="0"/>
              <a:t>A</a:t>
            </a:r>
            <a:r>
              <a:rPr lang="en-US" sz="3200" dirty="0" smtClean="0"/>
              <a:t>ccept </a:t>
            </a:r>
            <a:r>
              <a:rPr lang="en-US" sz="3200" dirty="0" smtClean="0"/>
              <a:t>a Medical SLP </a:t>
            </a:r>
            <a:r>
              <a:rPr lang="en-US" sz="3200" dirty="0"/>
              <a:t>J</a:t>
            </a:r>
            <a:r>
              <a:rPr lang="en-US" sz="3200" dirty="0" smtClean="0"/>
              <a:t>ob</a:t>
            </a: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1"/>
            <a:r>
              <a:rPr lang="en-US" sz="2800" dirty="0" smtClean="0"/>
              <a:t>Find a mentor</a:t>
            </a:r>
          </a:p>
          <a:p>
            <a:pPr lvl="1"/>
            <a:r>
              <a:rPr lang="en-US" sz="2800" dirty="0" smtClean="0"/>
              <a:t>Set up a scheduled mentoring program</a:t>
            </a:r>
          </a:p>
          <a:p>
            <a:pPr lvl="2"/>
            <a:r>
              <a:rPr lang="en-US" sz="2800" dirty="0" smtClean="0"/>
              <a:t>Diagnosis specific</a:t>
            </a:r>
          </a:p>
          <a:p>
            <a:pPr lvl="2"/>
            <a:r>
              <a:rPr lang="en-US" sz="2800" dirty="0" smtClean="0"/>
              <a:t>Age-specific</a:t>
            </a:r>
            <a:endParaRPr lang="en-US" sz="2800" dirty="0" smtClean="0"/>
          </a:p>
          <a:p>
            <a:pPr lvl="2"/>
            <a:r>
              <a:rPr lang="en-US" sz="2800" dirty="0" smtClean="0"/>
              <a:t>Complete competencies</a:t>
            </a:r>
          </a:p>
          <a:p>
            <a:pPr lvl="1"/>
            <a:r>
              <a:rPr lang="en-US" sz="2800" dirty="0" smtClean="0"/>
              <a:t>Read journals</a:t>
            </a:r>
          </a:p>
          <a:p>
            <a:pPr lvl="1"/>
            <a:r>
              <a:rPr lang="en-US" sz="2800" dirty="0" smtClean="0"/>
              <a:t>Use all ASHA resources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430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406" y="690590"/>
            <a:ext cx="10801348" cy="6209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Medical Setting: </a:t>
            </a:r>
            <a:br>
              <a:rPr lang="en-US" dirty="0" smtClean="0"/>
            </a:br>
            <a:r>
              <a:rPr lang="en-US" dirty="0" smtClean="0"/>
              <a:t>Competencies Required</a:t>
            </a:r>
            <a:br>
              <a:rPr lang="en-US" dirty="0" smtClean="0"/>
            </a:b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4021949"/>
            <a:ext cx="10160000" cy="273261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242852"/>
                </a:solidFill>
              </a:rPr>
              <a:t>Background knowledge/Age specific competencies</a:t>
            </a:r>
          </a:p>
          <a:p>
            <a:r>
              <a:rPr lang="en-US" dirty="0" smtClean="0">
                <a:solidFill>
                  <a:srgbClr val="242852"/>
                </a:solidFill>
              </a:rPr>
              <a:t>Knowledge of medical diagnoses for population</a:t>
            </a:r>
          </a:p>
          <a:p>
            <a:r>
              <a:rPr lang="en-US" dirty="0" smtClean="0">
                <a:solidFill>
                  <a:srgbClr val="242852"/>
                </a:solidFill>
              </a:rPr>
              <a:t>Knowledge of dysphagia within patient specific populations</a:t>
            </a:r>
          </a:p>
          <a:p>
            <a:r>
              <a:rPr lang="en-US" dirty="0" smtClean="0">
                <a:solidFill>
                  <a:srgbClr val="242852"/>
                </a:solidFill>
              </a:rPr>
              <a:t>Knowledge of speech, language, cognition disorders within patient specific populations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71156423"/>
              </p:ext>
            </p:extLst>
          </p:nvPr>
        </p:nvGraphicFramePr>
        <p:xfrm>
          <a:off x="2504859" y="1523123"/>
          <a:ext cx="6516012" cy="2498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078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 </a:t>
            </a:r>
            <a:r>
              <a:rPr lang="en-US" smtClean="0"/>
              <a:t>Hoc Committee, ASHA </a:t>
            </a:r>
            <a:r>
              <a:rPr lang="en-US" dirty="0" smtClean="0"/>
              <a:t>Scope of Practice in Speech Pathology. Retrieved </a:t>
            </a:r>
            <a:r>
              <a:rPr lang="en-US" dirty="0"/>
              <a:t>April 16, 2018, from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www.asha.org/uploadedfiles/sp2016-00343.pdf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951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Speech Pathology Career Tracts</a:t>
            </a:r>
            <a:endParaRPr lang="en-US" sz="4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24007"/>
              </p:ext>
            </p:extLst>
          </p:nvPr>
        </p:nvGraphicFramePr>
        <p:xfrm>
          <a:off x="702201" y="1746333"/>
          <a:ext cx="9417837" cy="4465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60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544" y="282800"/>
            <a:ext cx="11802053" cy="1143000"/>
          </a:xfrm>
        </p:spPr>
        <p:txBody>
          <a:bodyPr/>
          <a:lstStyle/>
          <a:p>
            <a:r>
              <a:rPr lang="en-US" sz="3200" dirty="0" smtClean="0"/>
              <a:t>Medical Settings: </a:t>
            </a:r>
            <a:br>
              <a:rPr lang="en-US" sz="3200" dirty="0" smtClean="0"/>
            </a:br>
            <a:r>
              <a:rPr lang="en-US" sz="3200" dirty="0" smtClean="0"/>
              <a:t>Adult and Pediatric Populations</a:t>
            </a:r>
            <a:endParaRPr lang="en-US" sz="32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3728494"/>
              </p:ext>
            </p:extLst>
          </p:nvPr>
        </p:nvGraphicFramePr>
        <p:xfrm>
          <a:off x="635499" y="1338145"/>
          <a:ext cx="12597822" cy="4755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413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Settings: </a:t>
            </a:r>
            <a:br>
              <a:rPr lang="en-US" dirty="0" smtClean="0"/>
            </a:br>
            <a:r>
              <a:rPr lang="en-US" dirty="0" smtClean="0"/>
              <a:t>Continuum of Care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988522"/>
              </p:ext>
            </p:extLst>
          </p:nvPr>
        </p:nvGraphicFramePr>
        <p:xfrm>
          <a:off x="102616" y="1600200"/>
          <a:ext cx="11108123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151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ADULT MEDICAL SETTINGS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6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ADULT</a:t>
            </a:r>
            <a:br>
              <a:rPr lang="en-US" dirty="0" smtClean="0"/>
            </a:br>
            <a:r>
              <a:rPr lang="en-US" sz="3600" dirty="0" smtClean="0"/>
              <a:t>ACUTE CARE HOSPITAL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149749" y="3031134"/>
            <a:ext cx="3660530" cy="2910557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318999378"/>
              </p:ext>
            </p:extLst>
          </p:nvPr>
        </p:nvGraphicFramePr>
        <p:xfrm>
          <a:off x="2718118" y="909639"/>
          <a:ext cx="9395727" cy="2443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838199" y="2841171"/>
            <a:ext cx="10721455" cy="3335792"/>
          </a:xfrm>
        </p:spPr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en-US" dirty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>
                <a:solidFill>
                  <a:schemeClr val="tx2"/>
                </a:solidFill>
              </a:rPr>
              <a:t>Bedside Swallow Evaluation </a:t>
            </a:r>
          </a:p>
          <a:p>
            <a:r>
              <a:rPr lang="en-US" dirty="0">
                <a:solidFill>
                  <a:schemeClr val="tx2"/>
                </a:solidFill>
              </a:rPr>
              <a:t>Modified Barium Swallow Study</a:t>
            </a:r>
          </a:p>
          <a:p>
            <a:r>
              <a:rPr lang="en-US" dirty="0">
                <a:solidFill>
                  <a:schemeClr val="tx2"/>
                </a:solidFill>
              </a:rPr>
              <a:t>FEES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</a:t>
            </a:r>
            <a:r>
              <a:rPr lang="en-US" dirty="0">
                <a:solidFill>
                  <a:schemeClr val="tx2"/>
                </a:solidFill>
              </a:rPr>
              <a:t>e</a:t>
            </a:r>
            <a:r>
              <a:rPr lang="en-US" dirty="0" smtClean="0">
                <a:solidFill>
                  <a:schemeClr val="tx2"/>
                </a:solidFill>
              </a:rPr>
              <a:t>valuation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Family education </a:t>
            </a:r>
          </a:p>
          <a:p>
            <a:r>
              <a:rPr lang="en-US" dirty="0">
                <a:solidFill>
                  <a:schemeClr val="tx2"/>
                </a:solidFill>
              </a:rPr>
              <a:t>Treatment when possible</a:t>
            </a:r>
          </a:p>
          <a:p>
            <a:r>
              <a:rPr lang="en-US" dirty="0">
                <a:solidFill>
                  <a:schemeClr val="tx2"/>
                </a:solidFill>
              </a:rPr>
              <a:t>Speaking </a:t>
            </a:r>
            <a:r>
              <a:rPr lang="en-US" dirty="0" smtClean="0">
                <a:solidFill>
                  <a:schemeClr val="tx2"/>
                </a:solidFill>
              </a:rPr>
              <a:t>valve </a:t>
            </a:r>
            <a:r>
              <a:rPr lang="en-US" dirty="0">
                <a:solidFill>
                  <a:schemeClr val="tx2"/>
                </a:solidFill>
              </a:rPr>
              <a:t>e</a:t>
            </a:r>
            <a:r>
              <a:rPr lang="en-US" dirty="0" smtClean="0">
                <a:solidFill>
                  <a:schemeClr val="tx2"/>
                </a:solidFill>
              </a:rPr>
              <a:t>valuation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Communicate with MD about discharge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8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ADULT</a:t>
            </a:r>
            <a:br>
              <a:rPr lang="en-US" dirty="0" smtClean="0"/>
            </a:br>
            <a:r>
              <a:rPr lang="en-US" sz="3600" dirty="0" smtClean="0"/>
              <a:t>INPATIENT REHAB HOSPITAL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883391" y="2948808"/>
            <a:ext cx="7548728" cy="3463131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and Cognitive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Swallow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Modified Barium Swallow Study and FEES if needed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Speaking Valve Evaluation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Family education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Prepare patient for living at home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02012811"/>
              </p:ext>
            </p:extLst>
          </p:nvPr>
        </p:nvGraphicFramePr>
        <p:xfrm>
          <a:off x="205232" y="660691"/>
          <a:ext cx="11646856" cy="318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8361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Setting: ADULT</a:t>
            </a:r>
            <a:br>
              <a:rPr lang="en-US" dirty="0" smtClean="0"/>
            </a:br>
            <a:r>
              <a:rPr lang="en-US" sz="3600" dirty="0" smtClean="0"/>
              <a:t>LONG TERM ACUTE CARE (LTAC) HOSPITAL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405719" y="3194468"/>
            <a:ext cx="9363881" cy="3463131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SLP ROLE: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Speech/Language and Cognitive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Swallow Evaluation and treatment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Modified Barium Swallow Study and FEES if needed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Speaking Valve Evaluation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Family education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Help build patient’s endurance </a:t>
            </a:r>
          </a:p>
          <a:p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578860581"/>
              </p:ext>
            </p:extLst>
          </p:nvPr>
        </p:nvGraphicFramePr>
        <p:xfrm>
          <a:off x="205232" y="405777"/>
          <a:ext cx="11986768" cy="3714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663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953</Words>
  <Application>Microsoft Office PowerPoint</Application>
  <PresentationFormat>Widescreen</PresentationFormat>
  <Paragraphs>248</Paragraphs>
  <Slides>24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1_Office Theme</vt:lpstr>
      <vt:lpstr>Speech-Language Pathology  Career Options in a Medical Setting: Adult and Pediatric</vt:lpstr>
      <vt:lpstr>Learner Objectives</vt:lpstr>
      <vt:lpstr>Speech Pathology Career Tracts</vt:lpstr>
      <vt:lpstr>Medical Settings:  Adult and Pediatric Populations</vt:lpstr>
      <vt:lpstr>Medical Settings:  Continuum of Care</vt:lpstr>
      <vt:lpstr>ADULT MEDICAL SETTINGS</vt:lpstr>
      <vt:lpstr>Medical Setting: ADULT ACUTE CARE HOSPITAL</vt:lpstr>
      <vt:lpstr>Medical Setting: ADULT INPATIENT REHAB HOSPITAL</vt:lpstr>
      <vt:lpstr>Medical Setting: ADULT LONG TERM ACUTE CARE (LTAC) HOSPITAL</vt:lpstr>
      <vt:lpstr>Medical Setting: ADULT SKILLED NURSING FACILITY (SNF) and NURSING HOME</vt:lpstr>
      <vt:lpstr>Medical Setting: ADULT OUTPATIENT DAY PROGRAM</vt:lpstr>
      <vt:lpstr>Medical Setting: ADULT  OUTPATIENT THERAPY</vt:lpstr>
      <vt:lpstr>Medical Setting: ADULT  HOME HEALTH</vt:lpstr>
      <vt:lpstr>PEDIATRIC MEDICAL SETTINGS</vt:lpstr>
      <vt:lpstr>Medical Setting: PEDIATRIC ACUTE CARE HOSPITAL</vt:lpstr>
      <vt:lpstr>Medical Setting: PEDIATRIC INPATIENT REHAB HOSPITAL</vt:lpstr>
      <vt:lpstr>Medical Setting: PEDIATRIC LONG TERM ACUTE CARE (LTAC) HOSPITAL</vt:lpstr>
      <vt:lpstr>Medical Setting: PEDIATRIC OUTPATIENT DAY PROGRAM</vt:lpstr>
      <vt:lpstr>Medical Setting: PEDIATRIC  OUTPATIENT THERAPY</vt:lpstr>
      <vt:lpstr>Medical Setting: PEDIATRIC  HOME HEALTH and ECI</vt:lpstr>
      <vt:lpstr>Medical Setting:  Prepare to find a Medical SLP Job</vt:lpstr>
      <vt:lpstr>Medical Setting:  After You Accept a Medical SLP Job</vt:lpstr>
      <vt:lpstr>Medical Setting:  Competencies Required </vt:lpstr>
      <vt:lpstr>References </vt:lpstr>
    </vt:vector>
  </TitlesOfParts>
  <Company>SmithBucklin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Curtis, Cameron</dc:creator>
  <cp:lastModifiedBy>Hahn, Eunice</cp:lastModifiedBy>
  <cp:revision>11</cp:revision>
  <dcterms:created xsi:type="dcterms:W3CDTF">2017-09-28T15:52:48Z</dcterms:created>
  <dcterms:modified xsi:type="dcterms:W3CDTF">2019-11-12T16:49:52Z</dcterms:modified>
</cp:coreProperties>
</file>