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8" r:id="rId2"/>
    <p:sldId id="262" r:id="rId3"/>
    <p:sldId id="263" r:id="rId4"/>
    <p:sldId id="274" r:id="rId5"/>
    <p:sldId id="275" r:id="rId6"/>
    <p:sldId id="276" r:id="rId7"/>
    <p:sldId id="277" r:id="rId8"/>
    <p:sldId id="272" r:id="rId9"/>
    <p:sldId id="278" r:id="rId10"/>
    <p:sldId id="279" r:id="rId11"/>
    <p:sldId id="271" r:id="rId12"/>
    <p:sldId id="270" r:id="rId13"/>
    <p:sldId id="280" r:id="rId14"/>
    <p:sldId id="264" r:id="rId15"/>
    <p:sldId id="265" r:id="rId16"/>
    <p:sldId id="267" r:id="rId17"/>
    <p:sldId id="268" r:id="rId18"/>
    <p:sldId id="269" r:id="rId19"/>
    <p:sldId id="281" r:id="rId20"/>
    <p:sldId id="282" r:id="rId21"/>
    <p:sldId id="28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80453" autoAdjust="0"/>
  </p:normalViewPr>
  <p:slideViewPr>
    <p:cSldViewPr snapToGrid="0">
      <p:cViewPr varScale="1">
        <p:scale>
          <a:sx n="93" d="100"/>
          <a:sy n="93" d="100"/>
        </p:scale>
        <p:origin x="129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6CA577-10B2-4004-B923-58D7E9980988}" type="doc">
      <dgm:prSet loTypeId="urn:microsoft.com/office/officeart/2005/8/layout/hierarchy1" loCatId="Inbox" qsTypeId="urn:microsoft.com/office/officeart/2005/8/quickstyle/simple1" qsCatId="simple" csTypeId="urn:microsoft.com/office/officeart/2005/8/colors/ColorSchemeForSuggestions" csCatId="other" phldr="1"/>
      <dgm:spPr/>
      <dgm:t>
        <a:bodyPr/>
        <a:lstStyle/>
        <a:p>
          <a:endParaRPr lang="en-US"/>
        </a:p>
      </dgm:t>
    </dgm:pt>
    <dgm:pt modelId="{3DA28F0C-4DDE-437D-993E-F056E7BDC0B0}">
      <dgm:prSet/>
      <dgm:spPr>
        <a:ln>
          <a:solidFill>
            <a:schemeClr val="accent5">
              <a:lumMod val="75000"/>
            </a:schemeClr>
          </a:solidFill>
        </a:ln>
      </dgm:spPr>
      <dgm:t>
        <a:bodyPr/>
        <a:lstStyle/>
        <a:p>
          <a:r>
            <a:rPr lang="en-US" dirty="0">
              <a:solidFill>
                <a:schemeClr val="accent5">
                  <a:lumMod val="50000"/>
                </a:schemeClr>
              </a:solidFill>
            </a:rPr>
            <a:t>The American Speech-Language-Hearing Association (ASHA) defines </a:t>
          </a:r>
          <a:r>
            <a:rPr lang="en-US" dirty="0" smtClean="0">
              <a:solidFill>
                <a:schemeClr val="accent5">
                  <a:lumMod val="50000"/>
                </a:schemeClr>
              </a:solidFill>
            </a:rPr>
            <a:t>cognitive- </a:t>
          </a:r>
          <a:r>
            <a:rPr lang="en-US" dirty="0">
              <a:solidFill>
                <a:schemeClr val="accent5">
                  <a:lumMod val="50000"/>
                </a:schemeClr>
              </a:solidFill>
            </a:rPr>
            <a:t>communication disorders as difficulty with any aspect of communication that is affected by disruption of cognition. Some examples of cognitive processes include: attention, memory, organization, problem </a:t>
          </a:r>
          <a:r>
            <a:rPr lang="en-US" dirty="0" smtClean="0">
              <a:solidFill>
                <a:schemeClr val="accent5">
                  <a:lumMod val="50000"/>
                </a:schemeClr>
              </a:solidFill>
            </a:rPr>
            <a:t>solving/reasoning, </a:t>
          </a:r>
          <a:r>
            <a:rPr lang="en-US" dirty="0">
              <a:solidFill>
                <a:schemeClr val="accent5">
                  <a:lumMod val="50000"/>
                </a:schemeClr>
              </a:solidFill>
            </a:rPr>
            <a:t>and executive functions.</a:t>
          </a:r>
        </a:p>
      </dgm:t>
    </dgm:pt>
    <dgm:pt modelId="{26981888-881C-4815-924E-B00EE51189C1}" type="parTrans" cxnId="{BC1EB61B-BE5D-4A50-8C72-2649CE6F5213}">
      <dgm:prSet/>
      <dgm:spPr/>
      <dgm:t>
        <a:bodyPr/>
        <a:lstStyle/>
        <a:p>
          <a:endParaRPr lang="en-US"/>
        </a:p>
      </dgm:t>
    </dgm:pt>
    <dgm:pt modelId="{9B6C8878-A62D-4BFE-A096-CFFCA9B15FE0}" type="sibTrans" cxnId="{BC1EB61B-BE5D-4A50-8C72-2649CE6F5213}">
      <dgm:prSet/>
      <dgm:spPr/>
      <dgm:t>
        <a:bodyPr/>
        <a:lstStyle/>
        <a:p>
          <a:endParaRPr lang="en-US"/>
        </a:p>
      </dgm:t>
    </dgm:pt>
    <dgm:pt modelId="{3DEA3F11-B33A-4824-BCE5-967B5FDA1533}">
      <dgm:prSet/>
      <dgm:spPr>
        <a:ln>
          <a:solidFill>
            <a:schemeClr val="accent5">
              <a:lumMod val="75000"/>
            </a:schemeClr>
          </a:solidFill>
        </a:ln>
      </dgm:spPr>
      <dgm:t>
        <a:bodyPr/>
        <a:lstStyle/>
        <a:p>
          <a:r>
            <a:rPr lang="en-US" dirty="0">
              <a:solidFill>
                <a:schemeClr val="accent5">
                  <a:lumMod val="50000"/>
                </a:schemeClr>
              </a:solidFill>
            </a:rPr>
            <a:t>Etiologies leading to a cognitive-communication disorder include stroke, traumatic brain injury, brain </a:t>
          </a:r>
          <a:r>
            <a:rPr lang="en-US" dirty="0" smtClean="0">
              <a:solidFill>
                <a:schemeClr val="accent5">
                  <a:lumMod val="50000"/>
                </a:schemeClr>
              </a:solidFill>
            </a:rPr>
            <a:t>tumors, </a:t>
          </a:r>
          <a:r>
            <a:rPr lang="en-US" dirty="0">
              <a:solidFill>
                <a:schemeClr val="accent5">
                  <a:lumMod val="50000"/>
                </a:schemeClr>
              </a:solidFill>
            </a:rPr>
            <a:t>and progressive neurological diagnoses. </a:t>
          </a:r>
        </a:p>
      </dgm:t>
    </dgm:pt>
    <dgm:pt modelId="{3AAC3937-44A3-4513-A961-8DA112414588}" type="parTrans" cxnId="{2E5BC91A-4ADC-48ED-8A98-FF26E0EDE29C}">
      <dgm:prSet/>
      <dgm:spPr/>
      <dgm:t>
        <a:bodyPr/>
        <a:lstStyle/>
        <a:p>
          <a:endParaRPr lang="en-US"/>
        </a:p>
      </dgm:t>
    </dgm:pt>
    <dgm:pt modelId="{9F04931F-EC15-4CEC-AAE8-F1CB9E958D35}" type="sibTrans" cxnId="{2E5BC91A-4ADC-48ED-8A98-FF26E0EDE29C}">
      <dgm:prSet/>
      <dgm:spPr/>
      <dgm:t>
        <a:bodyPr/>
        <a:lstStyle/>
        <a:p>
          <a:endParaRPr lang="en-US"/>
        </a:p>
      </dgm:t>
    </dgm:pt>
    <dgm:pt modelId="{68703EA5-7D50-4ADC-9389-3810AB8322E2}" type="pres">
      <dgm:prSet presAssocID="{B76CA577-10B2-4004-B923-58D7E9980988}" presName="hierChild1" presStyleCnt="0">
        <dgm:presLayoutVars>
          <dgm:chPref val="1"/>
          <dgm:dir/>
          <dgm:animOne val="branch"/>
          <dgm:animLvl val="lvl"/>
          <dgm:resizeHandles/>
        </dgm:presLayoutVars>
      </dgm:prSet>
      <dgm:spPr/>
      <dgm:t>
        <a:bodyPr/>
        <a:lstStyle/>
        <a:p>
          <a:endParaRPr lang="en-US"/>
        </a:p>
      </dgm:t>
    </dgm:pt>
    <dgm:pt modelId="{1B053A57-55F5-4D7B-A2F6-1D8E3064B4B7}" type="pres">
      <dgm:prSet presAssocID="{3DA28F0C-4DDE-437D-993E-F056E7BDC0B0}" presName="hierRoot1" presStyleCnt="0"/>
      <dgm:spPr/>
    </dgm:pt>
    <dgm:pt modelId="{636A59FB-3CEA-434A-8A25-CC83AC64121A}" type="pres">
      <dgm:prSet presAssocID="{3DA28F0C-4DDE-437D-993E-F056E7BDC0B0}" presName="composite" presStyleCnt="0"/>
      <dgm:spPr/>
    </dgm:pt>
    <dgm:pt modelId="{742DAA64-E619-4294-89CB-379B1A5B51FC}" type="pres">
      <dgm:prSet presAssocID="{3DA28F0C-4DDE-437D-993E-F056E7BDC0B0}" presName="background" presStyleLbl="node0" presStyleIdx="0" presStyleCnt="2"/>
      <dgm:spPr>
        <a:solidFill>
          <a:schemeClr val="accent5">
            <a:lumMod val="50000"/>
          </a:schemeClr>
        </a:solidFill>
        <a:ln>
          <a:solidFill>
            <a:schemeClr val="accent5">
              <a:lumMod val="75000"/>
            </a:schemeClr>
          </a:solidFill>
        </a:ln>
      </dgm:spPr>
    </dgm:pt>
    <dgm:pt modelId="{61906D53-6E47-4724-9A62-1F8EBE1FB5FD}" type="pres">
      <dgm:prSet presAssocID="{3DA28F0C-4DDE-437D-993E-F056E7BDC0B0}" presName="text" presStyleLbl="fgAcc0" presStyleIdx="0" presStyleCnt="2">
        <dgm:presLayoutVars>
          <dgm:chPref val="3"/>
        </dgm:presLayoutVars>
      </dgm:prSet>
      <dgm:spPr/>
      <dgm:t>
        <a:bodyPr/>
        <a:lstStyle/>
        <a:p>
          <a:endParaRPr lang="en-US"/>
        </a:p>
      </dgm:t>
    </dgm:pt>
    <dgm:pt modelId="{5D0F48FF-6C63-4024-A8C9-474C5A7F9539}" type="pres">
      <dgm:prSet presAssocID="{3DA28F0C-4DDE-437D-993E-F056E7BDC0B0}" presName="hierChild2" presStyleCnt="0"/>
      <dgm:spPr/>
    </dgm:pt>
    <dgm:pt modelId="{02319CB6-6BF0-4F42-839A-07F1889DA1C2}" type="pres">
      <dgm:prSet presAssocID="{3DEA3F11-B33A-4824-BCE5-967B5FDA1533}" presName="hierRoot1" presStyleCnt="0"/>
      <dgm:spPr/>
    </dgm:pt>
    <dgm:pt modelId="{43D7BA97-CF4C-4696-9801-B1962A09B1FD}" type="pres">
      <dgm:prSet presAssocID="{3DEA3F11-B33A-4824-BCE5-967B5FDA1533}" presName="composite" presStyleCnt="0"/>
      <dgm:spPr/>
    </dgm:pt>
    <dgm:pt modelId="{B9F2B666-6407-4343-9340-CA1A476FBB10}" type="pres">
      <dgm:prSet presAssocID="{3DEA3F11-B33A-4824-BCE5-967B5FDA1533}" presName="background" presStyleLbl="node0" presStyleIdx="1" presStyleCnt="2"/>
      <dgm:spPr>
        <a:solidFill>
          <a:schemeClr val="accent5">
            <a:lumMod val="50000"/>
          </a:schemeClr>
        </a:solidFill>
        <a:ln>
          <a:solidFill>
            <a:schemeClr val="accent5">
              <a:lumMod val="75000"/>
            </a:schemeClr>
          </a:solidFill>
        </a:ln>
      </dgm:spPr>
    </dgm:pt>
    <dgm:pt modelId="{9C33AD80-3265-4A95-A139-008F075CD29C}" type="pres">
      <dgm:prSet presAssocID="{3DEA3F11-B33A-4824-BCE5-967B5FDA1533}" presName="text" presStyleLbl="fgAcc0" presStyleIdx="1" presStyleCnt="2">
        <dgm:presLayoutVars>
          <dgm:chPref val="3"/>
        </dgm:presLayoutVars>
      </dgm:prSet>
      <dgm:spPr/>
      <dgm:t>
        <a:bodyPr/>
        <a:lstStyle/>
        <a:p>
          <a:endParaRPr lang="en-US"/>
        </a:p>
      </dgm:t>
    </dgm:pt>
    <dgm:pt modelId="{90F6FDFB-8C58-4C15-9C8B-ECB3D82BF91B}" type="pres">
      <dgm:prSet presAssocID="{3DEA3F11-B33A-4824-BCE5-967B5FDA1533}" presName="hierChild2" presStyleCnt="0"/>
      <dgm:spPr/>
    </dgm:pt>
  </dgm:ptLst>
  <dgm:cxnLst>
    <dgm:cxn modelId="{BC1EB61B-BE5D-4A50-8C72-2649CE6F5213}" srcId="{B76CA577-10B2-4004-B923-58D7E9980988}" destId="{3DA28F0C-4DDE-437D-993E-F056E7BDC0B0}" srcOrd="0" destOrd="0" parTransId="{26981888-881C-4815-924E-B00EE51189C1}" sibTransId="{9B6C8878-A62D-4BFE-A096-CFFCA9B15FE0}"/>
    <dgm:cxn modelId="{DF1F8517-3A7E-4368-B0F8-9B86A90CCF20}" type="presOf" srcId="{3DA28F0C-4DDE-437D-993E-F056E7BDC0B0}" destId="{61906D53-6E47-4724-9A62-1F8EBE1FB5FD}" srcOrd="0" destOrd="0" presId="urn:microsoft.com/office/officeart/2005/8/layout/hierarchy1"/>
    <dgm:cxn modelId="{80E5B3DB-1195-403D-A1D0-1C06A5FBE6FA}" type="presOf" srcId="{3DEA3F11-B33A-4824-BCE5-967B5FDA1533}" destId="{9C33AD80-3265-4A95-A139-008F075CD29C}" srcOrd="0" destOrd="0" presId="urn:microsoft.com/office/officeart/2005/8/layout/hierarchy1"/>
    <dgm:cxn modelId="{2E5BC91A-4ADC-48ED-8A98-FF26E0EDE29C}" srcId="{B76CA577-10B2-4004-B923-58D7E9980988}" destId="{3DEA3F11-B33A-4824-BCE5-967B5FDA1533}" srcOrd="1" destOrd="0" parTransId="{3AAC3937-44A3-4513-A961-8DA112414588}" sibTransId="{9F04931F-EC15-4CEC-AAE8-F1CB9E958D35}"/>
    <dgm:cxn modelId="{DD79475E-A70A-4773-B8E4-60D627104F56}" type="presOf" srcId="{B76CA577-10B2-4004-B923-58D7E9980988}" destId="{68703EA5-7D50-4ADC-9389-3810AB8322E2}" srcOrd="0" destOrd="0" presId="urn:microsoft.com/office/officeart/2005/8/layout/hierarchy1"/>
    <dgm:cxn modelId="{03958F3A-1F31-45CC-9DF6-DCE753C43F45}" type="presParOf" srcId="{68703EA5-7D50-4ADC-9389-3810AB8322E2}" destId="{1B053A57-55F5-4D7B-A2F6-1D8E3064B4B7}" srcOrd="0" destOrd="0" presId="urn:microsoft.com/office/officeart/2005/8/layout/hierarchy1"/>
    <dgm:cxn modelId="{94863BF7-659F-4B48-8D37-5A9DD952A099}" type="presParOf" srcId="{1B053A57-55F5-4D7B-A2F6-1D8E3064B4B7}" destId="{636A59FB-3CEA-434A-8A25-CC83AC64121A}" srcOrd="0" destOrd="0" presId="urn:microsoft.com/office/officeart/2005/8/layout/hierarchy1"/>
    <dgm:cxn modelId="{E047F3FD-2E4B-4731-8107-19C5ED98FE39}" type="presParOf" srcId="{636A59FB-3CEA-434A-8A25-CC83AC64121A}" destId="{742DAA64-E619-4294-89CB-379B1A5B51FC}" srcOrd="0" destOrd="0" presId="urn:microsoft.com/office/officeart/2005/8/layout/hierarchy1"/>
    <dgm:cxn modelId="{1403855B-B617-4BA2-9CA5-14285A49E008}" type="presParOf" srcId="{636A59FB-3CEA-434A-8A25-CC83AC64121A}" destId="{61906D53-6E47-4724-9A62-1F8EBE1FB5FD}" srcOrd="1" destOrd="0" presId="urn:microsoft.com/office/officeart/2005/8/layout/hierarchy1"/>
    <dgm:cxn modelId="{57969947-7D3B-4654-8525-3C8A93EDA108}" type="presParOf" srcId="{1B053A57-55F5-4D7B-A2F6-1D8E3064B4B7}" destId="{5D0F48FF-6C63-4024-A8C9-474C5A7F9539}" srcOrd="1" destOrd="0" presId="urn:microsoft.com/office/officeart/2005/8/layout/hierarchy1"/>
    <dgm:cxn modelId="{35356872-AA0A-45B1-B288-8F105C7123AA}" type="presParOf" srcId="{68703EA5-7D50-4ADC-9389-3810AB8322E2}" destId="{02319CB6-6BF0-4F42-839A-07F1889DA1C2}" srcOrd="1" destOrd="0" presId="urn:microsoft.com/office/officeart/2005/8/layout/hierarchy1"/>
    <dgm:cxn modelId="{ACDCCB5D-C923-4B25-9273-8A0C576F6C28}" type="presParOf" srcId="{02319CB6-6BF0-4F42-839A-07F1889DA1C2}" destId="{43D7BA97-CF4C-4696-9801-B1962A09B1FD}" srcOrd="0" destOrd="0" presId="urn:microsoft.com/office/officeart/2005/8/layout/hierarchy1"/>
    <dgm:cxn modelId="{340DD9B0-8901-4B58-8958-451B9DF455BC}" type="presParOf" srcId="{43D7BA97-CF4C-4696-9801-B1962A09B1FD}" destId="{B9F2B666-6407-4343-9340-CA1A476FBB10}" srcOrd="0" destOrd="0" presId="urn:microsoft.com/office/officeart/2005/8/layout/hierarchy1"/>
    <dgm:cxn modelId="{072766F2-DAEE-40BB-90FA-9FF967FBA1D5}" type="presParOf" srcId="{43D7BA97-CF4C-4696-9801-B1962A09B1FD}" destId="{9C33AD80-3265-4A95-A139-008F075CD29C}" srcOrd="1" destOrd="0" presId="urn:microsoft.com/office/officeart/2005/8/layout/hierarchy1"/>
    <dgm:cxn modelId="{75A1929E-7CB4-41A2-8F0F-102F65758031}" type="presParOf" srcId="{02319CB6-6BF0-4F42-839A-07F1889DA1C2}" destId="{90F6FDFB-8C58-4C15-9C8B-ECB3D82BF91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FCA91A8-2887-4CCB-8B09-18B4B4552E94}" type="doc">
      <dgm:prSet loTypeId="urn:microsoft.com/office/officeart/2016/7/layout/HorizontalActionList" loCatId="List" qsTypeId="urn:microsoft.com/office/officeart/2005/8/quickstyle/simple1" qsCatId="simple" csTypeId="urn:microsoft.com/office/officeart/2005/8/colors/ColorSchemeForSuggestions" csCatId="other" phldr="1"/>
      <dgm:spPr/>
      <dgm:t>
        <a:bodyPr/>
        <a:lstStyle/>
        <a:p>
          <a:endParaRPr lang="en-US"/>
        </a:p>
      </dgm:t>
    </dgm:pt>
    <dgm:pt modelId="{47C36FCA-766B-49C2-A486-09C95F6DDAF5}">
      <dgm:prSet/>
      <dgm:spPr>
        <a:solidFill>
          <a:schemeClr val="accent5">
            <a:lumMod val="50000"/>
          </a:schemeClr>
        </a:solidFill>
        <a:ln>
          <a:solidFill>
            <a:schemeClr val="accent5">
              <a:lumMod val="50000"/>
            </a:schemeClr>
          </a:solidFill>
        </a:ln>
      </dgm:spPr>
      <dgm:t>
        <a:bodyPr/>
        <a:lstStyle/>
        <a:p>
          <a:r>
            <a:rPr lang="en-US"/>
            <a:t>Expressive Language, Reading Comprehension, Written Expression, Auditory Comprehension</a:t>
          </a:r>
        </a:p>
      </dgm:t>
    </dgm:pt>
    <dgm:pt modelId="{526BF708-685D-4E2C-A672-ABE01BE1ED3F}" type="parTrans" cxnId="{92409916-6E68-423F-924D-DC7ACCD8ED9A}">
      <dgm:prSet/>
      <dgm:spPr/>
      <dgm:t>
        <a:bodyPr/>
        <a:lstStyle/>
        <a:p>
          <a:endParaRPr lang="en-US"/>
        </a:p>
      </dgm:t>
    </dgm:pt>
    <dgm:pt modelId="{A21679D2-60C5-4A62-97F3-C7C8033F6AE3}" type="sibTrans" cxnId="{92409916-6E68-423F-924D-DC7ACCD8ED9A}">
      <dgm:prSet/>
      <dgm:spPr/>
      <dgm:t>
        <a:bodyPr/>
        <a:lstStyle/>
        <a:p>
          <a:endParaRPr lang="en-US"/>
        </a:p>
      </dgm:t>
    </dgm:pt>
    <dgm:pt modelId="{7A53E88F-CC4E-4235-8867-A43046ACF645}">
      <dgm:prSet/>
      <dgm:spPr>
        <a:solidFill>
          <a:schemeClr val="accent5">
            <a:lumMod val="50000"/>
          </a:schemeClr>
        </a:solidFill>
        <a:ln>
          <a:solidFill>
            <a:schemeClr val="accent5">
              <a:lumMod val="50000"/>
            </a:schemeClr>
          </a:solidFill>
        </a:ln>
      </dgm:spPr>
      <dgm:t>
        <a:bodyPr/>
        <a:lstStyle/>
        <a:p>
          <a:r>
            <a:rPr lang="en-US" dirty="0"/>
            <a:t>Exercises – consider the benefit of repetition, </a:t>
          </a:r>
          <a:r>
            <a:rPr lang="en-US" dirty="0" smtClean="0"/>
            <a:t>repetition, </a:t>
          </a:r>
          <a:r>
            <a:rPr lang="en-US" dirty="0"/>
            <a:t>and more repetition.	</a:t>
          </a:r>
        </a:p>
      </dgm:t>
    </dgm:pt>
    <dgm:pt modelId="{9CE271DB-1772-4258-9026-C7825489702A}" type="parTrans" cxnId="{827E42FE-EE87-4C44-9EA7-8599FCA12FEA}">
      <dgm:prSet/>
      <dgm:spPr/>
      <dgm:t>
        <a:bodyPr/>
        <a:lstStyle/>
        <a:p>
          <a:endParaRPr lang="en-US"/>
        </a:p>
      </dgm:t>
    </dgm:pt>
    <dgm:pt modelId="{087164F8-5ADC-4B5E-A261-A7580BAD0C84}" type="sibTrans" cxnId="{827E42FE-EE87-4C44-9EA7-8599FCA12FEA}">
      <dgm:prSet/>
      <dgm:spPr/>
      <dgm:t>
        <a:bodyPr/>
        <a:lstStyle/>
        <a:p>
          <a:endParaRPr lang="en-US"/>
        </a:p>
      </dgm:t>
    </dgm:pt>
    <dgm:pt modelId="{BFBB7819-B2CC-492B-B3CA-72CC07E11CAE}">
      <dgm:prSet custT="1"/>
      <dgm:spPr/>
      <dgm:t>
        <a:bodyPr/>
        <a:lstStyle/>
        <a:p>
          <a:r>
            <a:rPr lang="en-US" sz="1200" dirty="0">
              <a:solidFill>
                <a:schemeClr val="accent5">
                  <a:lumMod val="50000"/>
                </a:schemeClr>
              </a:solidFill>
            </a:rPr>
            <a:t>Semantic Feature Analysis</a:t>
          </a:r>
        </a:p>
      </dgm:t>
    </dgm:pt>
    <dgm:pt modelId="{B2C470D4-55DC-4493-BC77-D8007E6F3D8D}" type="parTrans" cxnId="{A91EBA38-7599-44D1-B0D1-161A0E0DC731}">
      <dgm:prSet/>
      <dgm:spPr/>
      <dgm:t>
        <a:bodyPr/>
        <a:lstStyle/>
        <a:p>
          <a:endParaRPr lang="en-US"/>
        </a:p>
      </dgm:t>
    </dgm:pt>
    <dgm:pt modelId="{23FEAA03-8586-4CBF-95A5-1B5A8B5F332A}" type="sibTrans" cxnId="{A91EBA38-7599-44D1-B0D1-161A0E0DC731}">
      <dgm:prSet/>
      <dgm:spPr/>
      <dgm:t>
        <a:bodyPr/>
        <a:lstStyle/>
        <a:p>
          <a:endParaRPr lang="en-US"/>
        </a:p>
      </dgm:t>
    </dgm:pt>
    <dgm:pt modelId="{AF72E598-4D04-411A-8DF8-B058FC51AF5C}">
      <dgm:prSet custT="1"/>
      <dgm:spPr/>
      <dgm:t>
        <a:bodyPr/>
        <a:lstStyle/>
        <a:p>
          <a:r>
            <a:rPr lang="en-US" sz="1200" dirty="0">
              <a:solidFill>
                <a:schemeClr val="accent5">
                  <a:lumMod val="50000"/>
                </a:schemeClr>
              </a:solidFill>
            </a:rPr>
            <a:t>Oral Reading for Language in Aphasia (ORLA)</a:t>
          </a:r>
        </a:p>
      </dgm:t>
    </dgm:pt>
    <dgm:pt modelId="{905AA48D-C9EF-4A2C-A5AD-A9C1BBF2430B}" type="parTrans" cxnId="{0D0FDD40-846D-468E-9A28-80A6388D986F}">
      <dgm:prSet/>
      <dgm:spPr/>
      <dgm:t>
        <a:bodyPr/>
        <a:lstStyle/>
        <a:p>
          <a:endParaRPr lang="en-US"/>
        </a:p>
      </dgm:t>
    </dgm:pt>
    <dgm:pt modelId="{8E7E1563-94D9-473A-97E2-F1A444772894}" type="sibTrans" cxnId="{0D0FDD40-846D-468E-9A28-80A6388D986F}">
      <dgm:prSet/>
      <dgm:spPr/>
      <dgm:t>
        <a:bodyPr/>
        <a:lstStyle/>
        <a:p>
          <a:endParaRPr lang="en-US"/>
        </a:p>
      </dgm:t>
    </dgm:pt>
    <dgm:pt modelId="{C51BB299-0236-4083-B590-21050A1DB184}">
      <dgm:prSet custT="1"/>
      <dgm:spPr/>
      <dgm:t>
        <a:bodyPr/>
        <a:lstStyle/>
        <a:p>
          <a:r>
            <a:rPr lang="en-US" sz="1200" dirty="0">
              <a:solidFill>
                <a:schemeClr val="accent5">
                  <a:lumMod val="50000"/>
                </a:schemeClr>
              </a:solidFill>
            </a:rPr>
            <a:t>Constraint Induced Language Therapy for Adults with Aphasia (CILT)</a:t>
          </a:r>
        </a:p>
      </dgm:t>
    </dgm:pt>
    <dgm:pt modelId="{CCD5D817-13FC-4689-B84C-021175E12C92}" type="parTrans" cxnId="{119CBEE5-5448-42AC-80D2-47E888A6E40C}">
      <dgm:prSet/>
      <dgm:spPr/>
      <dgm:t>
        <a:bodyPr/>
        <a:lstStyle/>
        <a:p>
          <a:endParaRPr lang="en-US"/>
        </a:p>
      </dgm:t>
    </dgm:pt>
    <dgm:pt modelId="{72C194F6-FBF7-45D4-BA1A-F2AD7AF1CB88}" type="sibTrans" cxnId="{119CBEE5-5448-42AC-80D2-47E888A6E40C}">
      <dgm:prSet/>
      <dgm:spPr/>
      <dgm:t>
        <a:bodyPr/>
        <a:lstStyle/>
        <a:p>
          <a:endParaRPr lang="en-US"/>
        </a:p>
      </dgm:t>
    </dgm:pt>
    <dgm:pt modelId="{B25812E1-14C2-4865-8952-9494FB8A0B52}">
      <dgm:prSet custT="1"/>
      <dgm:spPr/>
      <dgm:t>
        <a:bodyPr/>
        <a:lstStyle/>
        <a:p>
          <a:r>
            <a:rPr lang="en-US" sz="1200" dirty="0">
              <a:solidFill>
                <a:schemeClr val="accent5">
                  <a:lumMod val="50000"/>
                </a:schemeClr>
              </a:solidFill>
            </a:rPr>
            <a:t>Copy and Recall Treatment with repetition of spoken model (CART + repetition)</a:t>
          </a:r>
        </a:p>
      </dgm:t>
    </dgm:pt>
    <dgm:pt modelId="{5E8E4A8B-6152-4125-8F3F-6638D23961FC}" type="parTrans" cxnId="{32E0F991-6A57-4A9A-8F23-45D2EC464C6F}">
      <dgm:prSet/>
      <dgm:spPr/>
      <dgm:t>
        <a:bodyPr/>
        <a:lstStyle/>
        <a:p>
          <a:endParaRPr lang="en-US"/>
        </a:p>
      </dgm:t>
    </dgm:pt>
    <dgm:pt modelId="{272EFCB9-4E01-4D67-8C51-4B110DE087EC}" type="sibTrans" cxnId="{32E0F991-6A57-4A9A-8F23-45D2EC464C6F}">
      <dgm:prSet/>
      <dgm:spPr/>
      <dgm:t>
        <a:bodyPr/>
        <a:lstStyle/>
        <a:p>
          <a:endParaRPr lang="en-US"/>
        </a:p>
      </dgm:t>
    </dgm:pt>
    <dgm:pt modelId="{0FDBF2DA-6CBB-4E8B-9167-AD44D0E069EC}">
      <dgm:prSet custT="1"/>
      <dgm:spPr/>
      <dgm:t>
        <a:bodyPr/>
        <a:lstStyle/>
        <a:p>
          <a:r>
            <a:rPr lang="en-US" sz="1200" dirty="0">
              <a:solidFill>
                <a:schemeClr val="accent5">
                  <a:lumMod val="50000"/>
                </a:schemeClr>
              </a:solidFill>
            </a:rPr>
            <a:t>Anagram and Copy Treatment (ACT)</a:t>
          </a:r>
        </a:p>
      </dgm:t>
    </dgm:pt>
    <dgm:pt modelId="{9114FAF8-4D8D-466F-A229-9B359B8F4C44}" type="parTrans" cxnId="{20F148E0-1D36-4B27-A952-B812A6DB5B4A}">
      <dgm:prSet/>
      <dgm:spPr/>
      <dgm:t>
        <a:bodyPr/>
        <a:lstStyle/>
        <a:p>
          <a:endParaRPr lang="en-US"/>
        </a:p>
      </dgm:t>
    </dgm:pt>
    <dgm:pt modelId="{8BECB7F8-8CD2-4692-961B-653C45DF3365}" type="sibTrans" cxnId="{20F148E0-1D36-4B27-A952-B812A6DB5B4A}">
      <dgm:prSet/>
      <dgm:spPr/>
      <dgm:t>
        <a:bodyPr/>
        <a:lstStyle/>
        <a:p>
          <a:endParaRPr lang="en-US"/>
        </a:p>
      </dgm:t>
    </dgm:pt>
    <dgm:pt modelId="{EAD43042-34D5-4FDF-B40F-BD90E8DFFE8B}">
      <dgm:prSet/>
      <dgm:spPr>
        <a:solidFill>
          <a:schemeClr val="accent5">
            <a:lumMod val="50000"/>
          </a:schemeClr>
        </a:solidFill>
        <a:ln>
          <a:solidFill>
            <a:schemeClr val="accent5">
              <a:lumMod val="50000"/>
            </a:schemeClr>
          </a:solidFill>
        </a:ln>
      </dgm:spPr>
      <dgm:t>
        <a:bodyPr/>
        <a:lstStyle/>
        <a:p>
          <a:r>
            <a:rPr lang="en-US" dirty="0"/>
            <a:t>Use of Compensatory </a:t>
          </a:r>
          <a:r>
            <a:rPr lang="en-US" dirty="0" smtClean="0"/>
            <a:t>Strategies/System</a:t>
          </a:r>
          <a:endParaRPr lang="en-US" dirty="0"/>
        </a:p>
      </dgm:t>
    </dgm:pt>
    <dgm:pt modelId="{AC3736B5-DF7E-4D35-B037-61C381479D33}" type="parTrans" cxnId="{25C1B5C9-ACA2-4DBC-8419-207E842FEA55}">
      <dgm:prSet/>
      <dgm:spPr/>
      <dgm:t>
        <a:bodyPr/>
        <a:lstStyle/>
        <a:p>
          <a:endParaRPr lang="en-US"/>
        </a:p>
      </dgm:t>
    </dgm:pt>
    <dgm:pt modelId="{6ECF4D2D-DCBF-4273-A0C8-957DB8E8A747}" type="sibTrans" cxnId="{25C1B5C9-ACA2-4DBC-8419-207E842FEA55}">
      <dgm:prSet/>
      <dgm:spPr/>
      <dgm:t>
        <a:bodyPr/>
        <a:lstStyle/>
        <a:p>
          <a:endParaRPr lang="en-US"/>
        </a:p>
      </dgm:t>
    </dgm:pt>
    <dgm:pt modelId="{459EBED2-AF0E-49D0-8AF6-5C91A6C74808}">
      <dgm:prSet custT="1"/>
      <dgm:spPr/>
      <dgm:t>
        <a:bodyPr/>
        <a:lstStyle/>
        <a:p>
          <a:r>
            <a:rPr lang="en-US" sz="1200" dirty="0">
              <a:solidFill>
                <a:schemeClr val="accent5">
                  <a:lumMod val="50000"/>
                </a:schemeClr>
              </a:solidFill>
            </a:rPr>
            <a:t>Physical Communication Board</a:t>
          </a:r>
        </a:p>
      </dgm:t>
    </dgm:pt>
    <dgm:pt modelId="{3A473CE2-272A-4CAA-B79F-2BF3A53D3700}" type="parTrans" cxnId="{CAC4824F-D3EF-43F0-9659-C10544366AC9}">
      <dgm:prSet/>
      <dgm:spPr/>
      <dgm:t>
        <a:bodyPr/>
        <a:lstStyle/>
        <a:p>
          <a:endParaRPr lang="en-US"/>
        </a:p>
      </dgm:t>
    </dgm:pt>
    <dgm:pt modelId="{83F09631-2E90-42B0-8306-D0A4A1F4E59B}" type="sibTrans" cxnId="{CAC4824F-D3EF-43F0-9659-C10544366AC9}">
      <dgm:prSet/>
      <dgm:spPr/>
      <dgm:t>
        <a:bodyPr/>
        <a:lstStyle/>
        <a:p>
          <a:endParaRPr lang="en-US"/>
        </a:p>
      </dgm:t>
    </dgm:pt>
    <dgm:pt modelId="{CDE128A0-1CC0-43FD-8727-7797BCAE9128}">
      <dgm:prSet custT="1"/>
      <dgm:spPr/>
      <dgm:t>
        <a:bodyPr/>
        <a:lstStyle/>
        <a:p>
          <a:r>
            <a:rPr lang="en-US" sz="1200" dirty="0">
              <a:solidFill>
                <a:schemeClr val="accent5">
                  <a:lumMod val="50000"/>
                </a:schemeClr>
              </a:solidFill>
            </a:rPr>
            <a:t>AAC Devices (includes smartphone and tablet applications)</a:t>
          </a:r>
        </a:p>
        <a:p>
          <a:r>
            <a:rPr lang="en-US" sz="1200" dirty="0">
              <a:solidFill>
                <a:schemeClr val="accent5">
                  <a:lumMod val="50000"/>
                </a:schemeClr>
              </a:solidFill>
            </a:rPr>
            <a:t>Multi-modality (i.e. using gestures and verbalizations for communication)</a:t>
          </a:r>
        </a:p>
      </dgm:t>
    </dgm:pt>
    <dgm:pt modelId="{18E95954-277F-40F8-A7F9-C1E89093ACA0}" type="parTrans" cxnId="{6356043C-D541-4317-B553-25F4BCEC01D2}">
      <dgm:prSet/>
      <dgm:spPr/>
      <dgm:t>
        <a:bodyPr/>
        <a:lstStyle/>
        <a:p>
          <a:endParaRPr lang="en-US"/>
        </a:p>
      </dgm:t>
    </dgm:pt>
    <dgm:pt modelId="{83B34F54-8CDB-401A-815E-D3F091D1B28E}" type="sibTrans" cxnId="{6356043C-D541-4317-B553-25F4BCEC01D2}">
      <dgm:prSet/>
      <dgm:spPr/>
      <dgm:t>
        <a:bodyPr/>
        <a:lstStyle/>
        <a:p>
          <a:endParaRPr lang="en-US"/>
        </a:p>
      </dgm:t>
    </dgm:pt>
    <dgm:pt modelId="{D184FE61-F060-49C2-AB46-47475375C6CA}">
      <dgm:prSet custT="1"/>
      <dgm:spPr/>
      <dgm:t>
        <a:bodyPr/>
        <a:lstStyle/>
        <a:p>
          <a:r>
            <a:rPr lang="en-US" sz="1200" dirty="0">
              <a:solidFill>
                <a:schemeClr val="accent5">
                  <a:lumMod val="50000"/>
                </a:schemeClr>
              </a:solidFill>
            </a:rPr>
            <a:t>Consider the appropriate hierarchy for each individualized plan of care and severity of impairment (i.e</a:t>
          </a:r>
          <a:r>
            <a:rPr lang="en-US" sz="1200" dirty="0" smtClean="0">
              <a:solidFill>
                <a:schemeClr val="accent5">
                  <a:lumMod val="50000"/>
                </a:schemeClr>
              </a:solidFill>
            </a:rPr>
            <a:t>., </a:t>
          </a:r>
          <a:r>
            <a:rPr lang="en-US" sz="1200" dirty="0">
              <a:solidFill>
                <a:schemeClr val="accent5">
                  <a:lumMod val="50000"/>
                </a:schemeClr>
              </a:solidFill>
            </a:rPr>
            <a:t>address identification of objects to name prior to increasing complexity to identification to description).  </a:t>
          </a:r>
        </a:p>
        <a:p>
          <a:endParaRPr lang="en-US" sz="1100" dirty="0"/>
        </a:p>
      </dgm:t>
    </dgm:pt>
    <dgm:pt modelId="{DB756455-2AD1-462F-82DC-228CFECA90E4}" type="parTrans" cxnId="{740EB245-9080-49A6-82FA-2CD257ED8180}">
      <dgm:prSet/>
      <dgm:spPr/>
      <dgm:t>
        <a:bodyPr/>
        <a:lstStyle/>
        <a:p>
          <a:endParaRPr lang="en-US"/>
        </a:p>
      </dgm:t>
    </dgm:pt>
    <dgm:pt modelId="{6A4199EC-06C4-4AE7-ACDB-D6219441563C}" type="sibTrans" cxnId="{740EB245-9080-49A6-82FA-2CD257ED8180}">
      <dgm:prSet/>
      <dgm:spPr/>
      <dgm:t>
        <a:bodyPr/>
        <a:lstStyle/>
        <a:p>
          <a:endParaRPr lang="en-US"/>
        </a:p>
      </dgm:t>
    </dgm:pt>
    <dgm:pt modelId="{0BB744B4-1A70-4D57-8238-F0A99D37D866}" type="pres">
      <dgm:prSet presAssocID="{9FCA91A8-2887-4CCB-8B09-18B4B4552E94}" presName="Name0" presStyleCnt="0">
        <dgm:presLayoutVars>
          <dgm:dir/>
          <dgm:animLvl val="lvl"/>
          <dgm:resizeHandles val="exact"/>
        </dgm:presLayoutVars>
      </dgm:prSet>
      <dgm:spPr/>
      <dgm:t>
        <a:bodyPr/>
        <a:lstStyle/>
        <a:p>
          <a:endParaRPr lang="en-US"/>
        </a:p>
      </dgm:t>
    </dgm:pt>
    <dgm:pt modelId="{3E919E96-51C5-4730-956F-224F5617C644}" type="pres">
      <dgm:prSet presAssocID="{47C36FCA-766B-49C2-A486-09C95F6DDAF5}" presName="composite" presStyleCnt="0"/>
      <dgm:spPr/>
    </dgm:pt>
    <dgm:pt modelId="{FBFB762C-C13B-4062-B6A2-33354C4A00CA}" type="pres">
      <dgm:prSet presAssocID="{47C36FCA-766B-49C2-A486-09C95F6DDAF5}" presName="parTx" presStyleLbl="alignNode1" presStyleIdx="0" presStyleCnt="3">
        <dgm:presLayoutVars>
          <dgm:chMax val="0"/>
          <dgm:chPref val="0"/>
        </dgm:presLayoutVars>
      </dgm:prSet>
      <dgm:spPr/>
      <dgm:t>
        <a:bodyPr/>
        <a:lstStyle/>
        <a:p>
          <a:endParaRPr lang="en-US"/>
        </a:p>
      </dgm:t>
    </dgm:pt>
    <dgm:pt modelId="{65ACE98D-B6FE-4CB8-8106-C9F54BEB336C}" type="pres">
      <dgm:prSet presAssocID="{47C36FCA-766B-49C2-A486-09C95F6DDAF5}" presName="desTx" presStyleLbl="alignAccFollowNode1" presStyleIdx="0" presStyleCnt="3">
        <dgm:presLayoutVars/>
      </dgm:prSet>
      <dgm:spPr/>
      <dgm:t>
        <a:bodyPr/>
        <a:lstStyle/>
        <a:p>
          <a:endParaRPr lang="en-US"/>
        </a:p>
      </dgm:t>
    </dgm:pt>
    <dgm:pt modelId="{9B88CA37-BFD0-407D-AE9C-D878579A971C}" type="pres">
      <dgm:prSet presAssocID="{A21679D2-60C5-4A62-97F3-C7C8033F6AE3}" presName="space" presStyleCnt="0"/>
      <dgm:spPr/>
    </dgm:pt>
    <dgm:pt modelId="{50ADE9E0-5D97-4883-BF54-94B76A0ECF9E}" type="pres">
      <dgm:prSet presAssocID="{7A53E88F-CC4E-4235-8867-A43046ACF645}" presName="composite" presStyleCnt="0"/>
      <dgm:spPr/>
    </dgm:pt>
    <dgm:pt modelId="{A67B8445-70E2-4F7B-A7CD-2850AEA87378}" type="pres">
      <dgm:prSet presAssocID="{7A53E88F-CC4E-4235-8867-A43046ACF645}" presName="parTx" presStyleLbl="alignNode1" presStyleIdx="1" presStyleCnt="3">
        <dgm:presLayoutVars>
          <dgm:chMax val="0"/>
          <dgm:chPref val="0"/>
        </dgm:presLayoutVars>
      </dgm:prSet>
      <dgm:spPr/>
      <dgm:t>
        <a:bodyPr/>
        <a:lstStyle/>
        <a:p>
          <a:endParaRPr lang="en-US"/>
        </a:p>
      </dgm:t>
    </dgm:pt>
    <dgm:pt modelId="{21CDF5EA-73A9-4D1D-8D90-7829EF03F204}" type="pres">
      <dgm:prSet presAssocID="{7A53E88F-CC4E-4235-8867-A43046ACF645}" presName="desTx" presStyleLbl="alignAccFollowNode1" presStyleIdx="1" presStyleCnt="3">
        <dgm:presLayoutVars/>
      </dgm:prSet>
      <dgm:spPr/>
      <dgm:t>
        <a:bodyPr/>
        <a:lstStyle/>
        <a:p>
          <a:endParaRPr lang="en-US"/>
        </a:p>
      </dgm:t>
    </dgm:pt>
    <dgm:pt modelId="{9C6C2B66-A2DF-4E9A-95A4-44CC55181C34}" type="pres">
      <dgm:prSet presAssocID="{087164F8-5ADC-4B5E-A261-A7580BAD0C84}" presName="space" presStyleCnt="0"/>
      <dgm:spPr/>
    </dgm:pt>
    <dgm:pt modelId="{07FBF2DD-D260-4FD2-987A-5088BEDFCFEC}" type="pres">
      <dgm:prSet presAssocID="{EAD43042-34D5-4FDF-B40F-BD90E8DFFE8B}" presName="composite" presStyleCnt="0"/>
      <dgm:spPr/>
    </dgm:pt>
    <dgm:pt modelId="{22217E90-2380-4181-9A34-C0DDBC02D8BA}" type="pres">
      <dgm:prSet presAssocID="{EAD43042-34D5-4FDF-B40F-BD90E8DFFE8B}" presName="parTx" presStyleLbl="alignNode1" presStyleIdx="2" presStyleCnt="3">
        <dgm:presLayoutVars>
          <dgm:chMax val="0"/>
          <dgm:chPref val="0"/>
        </dgm:presLayoutVars>
      </dgm:prSet>
      <dgm:spPr/>
      <dgm:t>
        <a:bodyPr/>
        <a:lstStyle/>
        <a:p>
          <a:endParaRPr lang="en-US"/>
        </a:p>
      </dgm:t>
    </dgm:pt>
    <dgm:pt modelId="{3F233267-94B5-49D0-9668-88772A611EC3}" type="pres">
      <dgm:prSet presAssocID="{EAD43042-34D5-4FDF-B40F-BD90E8DFFE8B}" presName="desTx" presStyleLbl="alignAccFollowNode1" presStyleIdx="2" presStyleCnt="3">
        <dgm:presLayoutVars/>
      </dgm:prSet>
      <dgm:spPr/>
      <dgm:t>
        <a:bodyPr/>
        <a:lstStyle/>
        <a:p>
          <a:endParaRPr lang="en-US"/>
        </a:p>
      </dgm:t>
    </dgm:pt>
  </dgm:ptLst>
  <dgm:cxnLst>
    <dgm:cxn modelId="{A91EBA38-7599-44D1-B0D1-161A0E0DC731}" srcId="{7A53E88F-CC4E-4235-8867-A43046ACF645}" destId="{BFBB7819-B2CC-492B-B3CA-72CC07E11CAE}" srcOrd="0" destOrd="0" parTransId="{B2C470D4-55DC-4493-BC77-D8007E6F3D8D}" sibTransId="{23FEAA03-8586-4CBF-95A5-1B5A8B5F332A}"/>
    <dgm:cxn modelId="{740EB245-9080-49A6-82FA-2CD257ED8180}" srcId="{47C36FCA-766B-49C2-A486-09C95F6DDAF5}" destId="{D184FE61-F060-49C2-AB46-47475375C6CA}" srcOrd="0" destOrd="0" parTransId="{DB756455-2AD1-462F-82DC-228CFECA90E4}" sibTransId="{6A4199EC-06C4-4AE7-ACDB-D6219441563C}"/>
    <dgm:cxn modelId="{D77C8952-DE16-4FFA-9D92-1633C49EB0C5}" type="presOf" srcId="{AF72E598-4D04-411A-8DF8-B058FC51AF5C}" destId="{21CDF5EA-73A9-4D1D-8D90-7829EF03F204}" srcOrd="0" destOrd="1" presId="urn:microsoft.com/office/officeart/2016/7/layout/HorizontalActionList"/>
    <dgm:cxn modelId="{5CF32611-1310-4CF8-83C2-E3CFEFF6BBC2}" type="presOf" srcId="{BFBB7819-B2CC-492B-B3CA-72CC07E11CAE}" destId="{21CDF5EA-73A9-4D1D-8D90-7829EF03F204}" srcOrd="0" destOrd="0" presId="urn:microsoft.com/office/officeart/2016/7/layout/HorizontalActionList"/>
    <dgm:cxn modelId="{0D0FDD40-846D-468E-9A28-80A6388D986F}" srcId="{7A53E88F-CC4E-4235-8867-A43046ACF645}" destId="{AF72E598-4D04-411A-8DF8-B058FC51AF5C}" srcOrd="1" destOrd="0" parTransId="{905AA48D-C9EF-4A2C-A5AD-A9C1BBF2430B}" sibTransId="{8E7E1563-94D9-473A-97E2-F1A444772894}"/>
    <dgm:cxn modelId="{92409916-6E68-423F-924D-DC7ACCD8ED9A}" srcId="{9FCA91A8-2887-4CCB-8B09-18B4B4552E94}" destId="{47C36FCA-766B-49C2-A486-09C95F6DDAF5}" srcOrd="0" destOrd="0" parTransId="{526BF708-685D-4E2C-A672-ABE01BE1ED3F}" sibTransId="{A21679D2-60C5-4A62-97F3-C7C8033F6AE3}"/>
    <dgm:cxn modelId="{20F148E0-1D36-4B27-A952-B812A6DB5B4A}" srcId="{7A53E88F-CC4E-4235-8867-A43046ACF645}" destId="{0FDBF2DA-6CBB-4E8B-9167-AD44D0E069EC}" srcOrd="4" destOrd="0" parTransId="{9114FAF8-4D8D-466F-A229-9B359B8F4C44}" sibTransId="{8BECB7F8-8CD2-4692-961B-653C45DF3365}"/>
    <dgm:cxn modelId="{32E0F991-6A57-4A9A-8F23-45D2EC464C6F}" srcId="{7A53E88F-CC4E-4235-8867-A43046ACF645}" destId="{B25812E1-14C2-4865-8952-9494FB8A0B52}" srcOrd="3" destOrd="0" parTransId="{5E8E4A8B-6152-4125-8F3F-6638D23961FC}" sibTransId="{272EFCB9-4E01-4D67-8C51-4B110DE087EC}"/>
    <dgm:cxn modelId="{25C1B5C9-ACA2-4DBC-8419-207E842FEA55}" srcId="{9FCA91A8-2887-4CCB-8B09-18B4B4552E94}" destId="{EAD43042-34D5-4FDF-B40F-BD90E8DFFE8B}" srcOrd="2" destOrd="0" parTransId="{AC3736B5-DF7E-4D35-B037-61C381479D33}" sibTransId="{6ECF4D2D-DCBF-4273-A0C8-957DB8E8A747}"/>
    <dgm:cxn modelId="{827E42FE-EE87-4C44-9EA7-8599FCA12FEA}" srcId="{9FCA91A8-2887-4CCB-8B09-18B4B4552E94}" destId="{7A53E88F-CC4E-4235-8867-A43046ACF645}" srcOrd="1" destOrd="0" parTransId="{9CE271DB-1772-4258-9026-C7825489702A}" sibTransId="{087164F8-5ADC-4B5E-A261-A7580BAD0C84}"/>
    <dgm:cxn modelId="{52871CBE-024F-4F71-8E04-65160C2CBBF5}" type="presOf" srcId="{B25812E1-14C2-4865-8952-9494FB8A0B52}" destId="{21CDF5EA-73A9-4D1D-8D90-7829EF03F204}" srcOrd="0" destOrd="3" presId="urn:microsoft.com/office/officeart/2016/7/layout/HorizontalActionList"/>
    <dgm:cxn modelId="{CAC4824F-D3EF-43F0-9659-C10544366AC9}" srcId="{EAD43042-34D5-4FDF-B40F-BD90E8DFFE8B}" destId="{459EBED2-AF0E-49D0-8AF6-5C91A6C74808}" srcOrd="0" destOrd="0" parTransId="{3A473CE2-272A-4CAA-B79F-2BF3A53D3700}" sibTransId="{83F09631-2E90-42B0-8306-D0A4A1F4E59B}"/>
    <dgm:cxn modelId="{DA7BDDD2-70CB-479E-A3B0-B3E661C0F67F}" type="presOf" srcId="{47C36FCA-766B-49C2-A486-09C95F6DDAF5}" destId="{FBFB762C-C13B-4062-B6A2-33354C4A00CA}" srcOrd="0" destOrd="0" presId="urn:microsoft.com/office/officeart/2016/7/layout/HorizontalActionList"/>
    <dgm:cxn modelId="{62C7C161-BC1C-47A1-A713-836FE11819BE}" type="presOf" srcId="{459EBED2-AF0E-49D0-8AF6-5C91A6C74808}" destId="{3F233267-94B5-49D0-9668-88772A611EC3}" srcOrd="0" destOrd="0" presId="urn:microsoft.com/office/officeart/2016/7/layout/HorizontalActionList"/>
    <dgm:cxn modelId="{CF33CF29-90A2-465D-903A-73FDD287271A}" type="presOf" srcId="{C51BB299-0236-4083-B590-21050A1DB184}" destId="{21CDF5EA-73A9-4D1D-8D90-7829EF03F204}" srcOrd="0" destOrd="2" presId="urn:microsoft.com/office/officeart/2016/7/layout/HorizontalActionList"/>
    <dgm:cxn modelId="{B4E531AE-193E-47A3-9C7D-9AAF03AA5DF5}" type="presOf" srcId="{7A53E88F-CC4E-4235-8867-A43046ACF645}" destId="{A67B8445-70E2-4F7B-A7CD-2850AEA87378}" srcOrd="0" destOrd="0" presId="urn:microsoft.com/office/officeart/2016/7/layout/HorizontalActionList"/>
    <dgm:cxn modelId="{D023F6ED-AE74-4578-B5ED-0EE69C171308}" type="presOf" srcId="{9FCA91A8-2887-4CCB-8B09-18B4B4552E94}" destId="{0BB744B4-1A70-4D57-8238-F0A99D37D866}" srcOrd="0" destOrd="0" presId="urn:microsoft.com/office/officeart/2016/7/layout/HorizontalActionList"/>
    <dgm:cxn modelId="{F81062FD-4128-485F-8312-D1847CB88926}" type="presOf" srcId="{EAD43042-34D5-4FDF-B40F-BD90E8DFFE8B}" destId="{22217E90-2380-4181-9A34-C0DDBC02D8BA}" srcOrd="0" destOrd="0" presId="urn:microsoft.com/office/officeart/2016/7/layout/HorizontalActionList"/>
    <dgm:cxn modelId="{6356043C-D541-4317-B553-25F4BCEC01D2}" srcId="{EAD43042-34D5-4FDF-B40F-BD90E8DFFE8B}" destId="{CDE128A0-1CC0-43FD-8727-7797BCAE9128}" srcOrd="1" destOrd="0" parTransId="{18E95954-277F-40F8-A7F9-C1E89093ACA0}" sibTransId="{83B34F54-8CDB-401A-815E-D3F091D1B28E}"/>
    <dgm:cxn modelId="{F52BF87E-B1F8-4456-9352-C66F117C1E6C}" type="presOf" srcId="{CDE128A0-1CC0-43FD-8727-7797BCAE9128}" destId="{3F233267-94B5-49D0-9668-88772A611EC3}" srcOrd="0" destOrd="1" presId="urn:microsoft.com/office/officeart/2016/7/layout/HorizontalActionList"/>
    <dgm:cxn modelId="{119CBEE5-5448-42AC-80D2-47E888A6E40C}" srcId="{7A53E88F-CC4E-4235-8867-A43046ACF645}" destId="{C51BB299-0236-4083-B590-21050A1DB184}" srcOrd="2" destOrd="0" parTransId="{CCD5D817-13FC-4689-B84C-021175E12C92}" sibTransId="{72C194F6-FBF7-45D4-BA1A-F2AD7AF1CB88}"/>
    <dgm:cxn modelId="{92C17875-2A6B-4EFD-B9A9-A3C0EEB87563}" type="presOf" srcId="{0FDBF2DA-6CBB-4E8B-9167-AD44D0E069EC}" destId="{21CDF5EA-73A9-4D1D-8D90-7829EF03F204}" srcOrd="0" destOrd="4" presId="urn:microsoft.com/office/officeart/2016/7/layout/HorizontalActionList"/>
    <dgm:cxn modelId="{5E656119-243A-4A46-BEC7-25FF89B8E775}" type="presOf" srcId="{D184FE61-F060-49C2-AB46-47475375C6CA}" destId="{65ACE98D-B6FE-4CB8-8106-C9F54BEB336C}" srcOrd="0" destOrd="0" presId="urn:microsoft.com/office/officeart/2016/7/layout/HorizontalActionList"/>
    <dgm:cxn modelId="{3A8773BB-49C5-42DD-A193-E7103E23BBC4}" type="presParOf" srcId="{0BB744B4-1A70-4D57-8238-F0A99D37D866}" destId="{3E919E96-51C5-4730-956F-224F5617C644}" srcOrd="0" destOrd="0" presId="urn:microsoft.com/office/officeart/2016/7/layout/HorizontalActionList"/>
    <dgm:cxn modelId="{B48847EB-A992-4BF5-AD5B-8F6A9E840E7B}" type="presParOf" srcId="{3E919E96-51C5-4730-956F-224F5617C644}" destId="{FBFB762C-C13B-4062-B6A2-33354C4A00CA}" srcOrd="0" destOrd="0" presId="urn:microsoft.com/office/officeart/2016/7/layout/HorizontalActionList"/>
    <dgm:cxn modelId="{11E6E783-DAD4-4864-BFD4-D68F3DB62C58}" type="presParOf" srcId="{3E919E96-51C5-4730-956F-224F5617C644}" destId="{65ACE98D-B6FE-4CB8-8106-C9F54BEB336C}" srcOrd="1" destOrd="0" presId="urn:microsoft.com/office/officeart/2016/7/layout/HorizontalActionList"/>
    <dgm:cxn modelId="{78B20F5E-3EFB-4262-B9E0-7C47770675E7}" type="presParOf" srcId="{0BB744B4-1A70-4D57-8238-F0A99D37D866}" destId="{9B88CA37-BFD0-407D-AE9C-D878579A971C}" srcOrd="1" destOrd="0" presId="urn:microsoft.com/office/officeart/2016/7/layout/HorizontalActionList"/>
    <dgm:cxn modelId="{1D806702-EDB5-441B-8D80-4BB10B7B79B4}" type="presParOf" srcId="{0BB744B4-1A70-4D57-8238-F0A99D37D866}" destId="{50ADE9E0-5D97-4883-BF54-94B76A0ECF9E}" srcOrd="2" destOrd="0" presId="urn:microsoft.com/office/officeart/2016/7/layout/HorizontalActionList"/>
    <dgm:cxn modelId="{91708C6E-BB18-4F50-9BAA-8A07B1C69C80}" type="presParOf" srcId="{50ADE9E0-5D97-4883-BF54-94B76A0ECF9E}" destId="{A67B8445-70E2-4F7B-A7CD-2850AEA87378}" srcOrd="0" destOrd="0" presId="urn:microsoft.com/office/officeart/2016/7/layout/HorizontalActionList"/>
    <dgm:cxn modelId="{F1C1B40D-4243-4EA8-BE28-9B52E303D58C}" type="presParOf" srcId="{50ADE9E0-5D97-4883-BF54-94B76A0ECF9E}" destId="{21CDF5EA-73A9-4D1D-8D90-7829EF03F204}" srcOrd="1" destOrd="0" presId="urn:microsoft.com/office/officeart/2016/7/layout/HorizontalActionList"/>
    <dgm:cxn modelId="{D8EB34CA-B184-4AF1-942D-D633DF88DB87}" type="presParOf" srcId="{0BB744B4-1A70-4D57-8238-F0A99D37D866}" destId="{9C6C2B66-A2DF-4E9A-95A4-44CC55181C34}" srcOrd="3" destOrd="0" presId="urn:microsoft.com/office/officeart/2016/7/layout/HorizontalActionList"/>
    <dgm:cxn modelId="{6F4C7FB2-474F-41C3-9B37-B08A3A92402B}" type="presParOf" srcId="{0BB744B4-1A70-4D57-8238-F0A99D37D866}" destId="{07FBF2DD-D260-4FD2-987A-5088BEDFCFEC}" srcOrd="4" destOrd="0" presId="urn:microsoft.com/office/officeart/2016/7/layout/HorizontalActionList"/>
    <dgm:cxn modelId="{A56BA52D-6B43-499F-B165-98F1AAE047B1}" type="presParOf" srcId="{07FBF2DD-D260-4FD2-987A-5088BEDFCFEC}" destId="{22217E90-2380-4181-9A34-C0DDBC02D8BA}" srcOrd="0" destOrd="0" presId="urn:microsoft.com/office/officeart/2016/7/layout/HorizontalActionList"/>
    <dgm:cxn modelId="{5A5CB37E-C219-4952-822B-2D28B2376B19}" type="presParOf" srcId="{07FBF2DD-D260-4FD2-987A-5088BEDFCFEC}" destId="{3F233267-94B5-49D0-9668-88772A611EC3}" srcOrd="1" destOrd="0" presId="urn:microsoft.com/office/officeart/2016/7/layout/Horizontal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0892A9-7ABA-466B-A067-66D9DCC59453}" type="doc">
      <dgm:prSet loTypeId="urn:microsoft.com/office/officeart/2016/7/layout/RepeatingBendingProcessNew" loCatId="process" qsTypeId="urn:microsoft.com/office/officeart/2005/8/quickstyle/simple1" qsCatId="simple" csTypeId="urn:microsoft.com/office/officeart/2005/8/colors/ColorSchemeForSuggestions" csCatId="other" phldr="1"/>
      <dgm:spPr/>
      <dgm:t>
        <a:bodyPr/>
        <a:lstStyle/>
        <a:p>
          <a:endParaRPr lang="en-US"/>
        </a:p>
      </dgm:t>
    </dgm:pt>
    <dgm:pt modelId="{A5E2BD29-C77E-4C30-95F9-4769D1D5BFC0}">
      <dgm:prSet/>
      <dgm:spPr>
        <a:solidFill>
          <a:schemeClr val="accent5">
            <a:lumMod val="50000"/>
          </a:schemeClr>
        </a:solidFill>
      </dgm:spPr>
      <dgm:t>
        <a:bodyPr/>
        <a:lstStyle/>
        <a:p>
          <a:r>
            <a:rPr lang="en-US"/>
            <a:t>Complete a full chart review with attention to head/brain imaging via CT and/or MRI. Establish etiology of potential cognitive dysfunction.</a:t>
          </a:r>
        </a:p>
      </dgm:t>
    </dgm:pt>
    <dgm:pt modelId="{84F3ADD7-8278-4B16-BEEB-D0FF787F4775}" type="parTrans" cxnId="{53AD799F-BA31-493A-940A-CA4F413861C3}">
      <dgm:prSet/>
      <dgm:spPr/>
      <dgm:t>
        <a:bodyPr/>
        <a:lstStyle/>
        <a:p>
          <a:endParaRPr lang="en-US"/>
        </a:p>
      </dgm:t>
    </dgm:pt>
    <dgm:pt modelId="{4C688569-1461-462E-B0AD-AA76FCEBD6DF}" type="sibTrans" cxnId="{53AD799F-BA31-493A-940A-CA4F413861C3}">
      <dgm:prSet/>
      <dgm:spPr>
        <a:ln>
          <a:solidFill>
            <a:schemeClr val="accent5">
              <a:lumMod val="50000"/>
            </a:schemeClr>
          </a:solidFill>
        </a:ln>
      </dgm:spPr>
      <dgm:t>
        <a:bodyPr/>
        <a:lstStyle/>
        <a:p>
          <a:endParaRPr lang="en-US"/>
        </a:p>
      </dgm:t>
    </dgm:pt>
    <dgm:pt modelId="{73B91C7D-DE0C-41C8-A955-15207BCCBD90}">
      <dgm:prSet/>
      <dgm:spPr>
        <a:solidFill>
          <a:schemeClr val="accent5">
            <a:lumMod val="50000"/>
          </a:schemeClr>
        </a:solidFill>
      </dgm:spPr>
      <dgm:t>
        <a:bodyPr/>
        <a:lstStyle/>
        <a:p>
          <a:r>
            <a:rPr lang="en-US" dirty="0"/>
            <a:t>Establish patient’s baseline level of functioning through interview with inclusion of family input as appropriate. This should include social, </a:t>
          </a:r>
          <a:r>
            <a:rPr lang="en-US" dirty="0" smtClean="0"/>
            <a:t>educational, </a:t>
          </a:r>
          <a:r>
            <a:rPr lang="en-US" dirty="0"/>
            <a:t>and vocational contexts.</a:t>
          </a:r>
        </a:p>
      </dgm:t>
    </dgm:pt>
    <dgm:pt modelId="{F559C3DA-F14D-42C6-AE8A-D35A54B387DD}" type="parTrans" cxnId="{E12275F6-9F27-4ADF-A17D-32E097C9EAA0}">
      <dgm:prSet/>
      <dgm:spPr/>
      <dgm:t>
        <a:bodyPr/>
        <a:lstStyle/>
        <a:p>
          <a:endParaRPr lang="en-US"/>
        </a:p>
      </dgm:t>
    </dgm:pt>
    <dgm:pt modelId="{4B0F1F90-DC7A-4704-8CC6-4C4D620EE7FE}" type="sibTrans" cxnId="{E12275F6-9F27-4ADF-A17D-32E097C9EAA0}">
      <dgm:prSet/>
      <dgm:spPr>
        <a:ln>
          <a:solidFill>
            <a:schemeClr val="accent5">
              <a:lumMod val="50000"/>
            </a:schemeClr>
          </a:solidFill>
        </a:ln>
      </dgm:spPr>
      <dgm:t>
        <a:bodyPr/>
        <a:lstStyle/>
        <a:p>
          <a:endParaRPr lang="en-US"/>
        </a:p>
      </dgm:t>
    </dgm:pt>
    <dgm:pt modelId="{5DE4CA79-DF30-4DE1-837A-F46E6AA67AC4}">
      <dgm:prSet/>
      <dgm:spPr>
        <a:solidFill>
          <a:schemeClr val="accent5">
            <a:lumMod val="50000"/>
          </a:schemeClr>
        </a:solidFill>
      </dgm:spPr>
      <dgm:t>
        <a:bodyPr/>
        <a:lstStyle/>
        <a:p>
          <a:r>
            <a:rPr lang="en-US" dirty="0"/>
            <a:t>Informal assessment of all cognitive processes (attention, memory, organization, problem </a:t>
          </a:r>
          <a:r>
            <a:rPr lang="en-US" dirty="0" smtClean="0"/>
            <a:t>solving/reasoning, </a:t>
          </a:r>
          <a:r>
            <a:rPr lang="en-US" dirty="0"/>
            <a:t>and executive functions). Observe auditory, visual, </a:t>
          </a:r>
          <a:r>
            <a:rPr lang="en-US" dirty="0" smtClean="0"/>
            <a:t>motor, </a:t>
          </a:r>
          <a:r>
            <a:rPr lang="en-US" dirty="0"/>
            <a:t>and emotional systems.</a:t>
          </a:r>
        </a:p>
      </dgm:t>
    </dgm:pt>
    <dgm:pt modelId="{8269E2DE-D0CA-4C54-9FD2-B55C06FF903A}" type="parTrans" cxnId="{B899D57C-5E83-4F5C-9350-AEBFF1F9F6FE}">
      <dgm:prSet/>
      <dgm:spPr/>
      <dgm:t>
        <a:bodyPr/>
        <a:lstStyle/>
        <a:p>
          <a:endParaRPr lang="en-US"/>
        </a:p>
      </dgm:t>
    </dgm:pt>
    <dgm:pt modelId="{6023AF83-B79E-467C-8650-B19C46D53B68}" type="sibTrans" cxnId="{B899D57C-5E83-4F5C-9350-AEBFF1F9F6FE}">
      <dgm:prSet/>
      <dgm:spPr>
        <a:ln>
          <a:solidFill>
            <a:schemeClr val="accent5">
              <a:lumMod val="50000"/>
            </a:schemeClr>
          </a:solidFill>
        </a:ln>
      </dgm:spPr>
      <dgm:t>
        <a:bodyPr/>
        <a:lstStyle/>
        <a:p>
          <a:endParaRPr lang="en-US"/>
        </a:p>
      </dgm:t>
    </dgm:pt>
    <dgm:pt modelId="{9D3A3F16-1912-4710-B4DA-96FB48A9529C}">
      <dgm:prSet/>
      <dgm:spPr>
        <a:solidFill>
          <a:schemeClr val="accent5">
            <a:lumMod val="50000"/>
          </a:schemeClr>
        </a:solidFill>
      </dgm:spPr>
      <dgm:t>
        <a:bodyPr/>
        <a:lstStyle/>
        <a:p>
          <a:r>
            <a:rPr lang="en-US"/>
            <a:t>Document/report all findings and impressions. Include objective data for establishment of goals and progress as indicated.</a:t>
          </a:r>
        </a:p>
      </dgm:t>
    </dgm:pt>
    <dgm:pt modelId="{742C257A-39EB-449D-BFA1-9D7EC93D027F}" type="parTrans" cxnId="{7C3D2C66-8B78-49D9-8677-D1C4FB19C72F}">
      <dgm:prSet/>
      <dgm:spPr/>
      <dgm:t>
        <a:bodyPr/>
        <a:lstStyle/>
        <a:p>
          <a:endParaRPr lang="en-US"/>
        </a:p>
      </dgm:t>
    </dgm:pt>
    <dgm:pt modelId="{0BB8D927-AF2D-455B-A0AB-4D98DE5797D8}" type="sibTrans" cxnId="{7C3D2C66-8B78-49D9-8677-D1C4FB19C72F}">
      <dgm:prSet/>
      <dgm:spPr>
        <a:ln>
          <a:solidFill>
            <a:schemeClr val="accent5">
              <a:lumMod val="50000"/>
            </a:schemeClr>
          </a:solidFill>
        </a:ln>
      </dgm:spPr>
      <dgm:t>
        <a:bodyPr/>
        <a:lstStyle/>
        <a:p>
          <a:endParaRPr lang="en-US"/>
        </a:p>
      </dgm:t>
    </dgm:pt>
    <dgm:pt modelId="{90B221C5-74DC-47A1-843B-75F2667E8C6E}">
      <dgm:prSet/>
      <dgm:spPr>
        <a:solidFill>
          <a:schemeClr val="accent5">
            <a:lumMod val="50000"/>
          </a:schemeClr>
        </a:solidFill>
      </dgm:spPr>
      <dgm:t>
        <a:bodyPr/>
        <a:lstStyle/>
        <a:p>
          <a:r>
            <a:rPr lang="en-US" dirty="0"/>
            <a:t>Develop plan of care (POC) including </a:t>
          </a:r>
          <a:r>
            <a:rPr lang="en-US" dirty="0" smtClean="0"/>
            <a:t>long-/</a:t>
          </a:r>
          <a:r>
            <a:rPr lang="en-US" dirty="0"/>
            <a:t>short-term goals and frequency/duration of treatment.</a:t>
          </a:r>
        </a:p>
      </dgm:t>
    </dgm:pt>
    <dgm:pt modelId="{61222FDB-EF41-4527-8419-F618E81B6B88}" type="parTrans" cxnId="{DE7E84D1-F44A-4B2B-8B0B-09904E75BAB2}">
      <dgm:prSet/>
      <dgm:spPr/>
      <dgm:t>
        <a:bodyPr/>
        <a:lstStyle/>
        <a:p>
          <a:endParaRPr lang="en-US"/>
        </a:p>
      </dgm:t>
    </dgm:pt>
    <dgm:pt modelId="{7B0D3D0C-D419-47AF-9B31-4E8367B66E6C}" type="sibTrans" cxnId="{DE7E84D1-F44A-4B2B-8B0B-09904E75BAB2}">
      <dgm:prSet/>
      <dgm:spPr/>
      <dgm:t>
        <a:bodyPr/>
        <a:lstStyle/>
        <a:p>
          <a:endParaRPr lang="en-US"/>
        </a:p>
      </dgm:t>
    </dgm:pt>
    <dgm:pt modelId="{9088EC01-85BB-4F69-A868-246162F4FD87}" type="pres">
      <dgm:prSet presAssocID="{170892A9-7ABA-466B-A067-66D9DCC59453}" presName="Name0" presStyleCnt="0">
        <dgm:presLayoutVars>
          <dgm:dir/>
          <dgm:resizeHandles val="exact"/>
        </dgm:presLayoutVars>
      </dgm:prSet>
      <dgm:spPr/>
      <dgm:t>
        <a:bodyPr/>
        <a:lstStyle/>
        <a:p>
          <a:endParaRPr lang="en-US"/>
        </a:p>
      </dgm:t>
    </dgm:pt>
    <dgm:pt modelId="{25A44493-81E5-4B58-B81C-C1B03AAFC51D}" type="pres">
      <dgm:prSet presAssocID="{A5E2BD29-C77E-4C30-95F9-4769D1D5BFC0}" presName="node" presStyleLbl="node1" presStyleIdx="0" presStyleCnt="5">
        <dgm:presLayoutVars>
          <dgm:bulletEnabled val="1"/>
        </dgm:presLayoutVars>
      </dgm:prSet>
      <dgm:spPr/>
      <dgm:t>
        <a:bodyPr/>
        <a:lstStyle/>
        <a:p>
          <a:endParaRPr lang="en-US"/>
        </a:p>
      </dgm:t>
    </dgm:pt>
    <dgm:pt modelId="{C853320B-2C74-4DA1-B4FF-92AF4A751275}" type="pres">
      <dgm:prSet presAssocID="{4C688569-1461-462E-B0AD-AA76FCEBD6DF}" presName="sibTrans" presStyleLbl="sibTrans1D1" presStyleIdx="0" presStyleCnt="4"/>
      <dgm:spPr/>
      <dgm:t>
        <a:bodyPr/>
        <a:lstStyle/>
        <a:p>
          <a:endParaRPr lang="en-US"/>
        </a:p>
      </dgm:t>
    </dgm:pt>
    <dgm:pt modelId="{BF79E70F-0AB2-4BB8-AA36-652D2BAA80ED}" type="pres">
      <dgm:prSet presAssocID="{4C688569-1461-462E-B0AD-AA76FCEBD6DF}" presName="connectorText" presStyleLbl="sibTrans1D1" presStyleIdx="0" presStyleCnt="4"/>
      <dgm:spPr/>
      <dgm:t>
        <a:bodyPr/>
        <a:lstStyle/>
        <a:p>
          <a:endParaRPr lang="en-US"/>
        </a:p>
      </dgm:t>
    </dgm:pt>
    <dgm:pt modelId="{60AEA9EB-8791-44E7-88BD-BBADB44203E2}" type="pres">
      <dgm:prSet presAssocID="{73B91C7D-DE0C-41C8-A955-15207BCCBD90}" presName="node" presStyleLbl="node1" presStyleIdx="1" presStyleCnt="5">
        <dgm:presLayoutVars>
          <dgm:bulletEnabled val="1"/>
        </dgm:presLayoutVars>
      </dgm:prSet>
      <dgm:spPr/>
      <dgm:t>
        <a:bodyPr/>
        <a:lstStyle/>
        <a:p>
          <a:endParaRPr lang="en-US"/>
        </a:p>
      </dgm:t>
    </dgm:pt>
    <dgm:pt modelId="{D66FAF03-3A6F-4704-A317-82F699FBAE88}" type="pres">
      <dgm:prSet presAssocID="{4B0F1F90-DC7A-4704-8CC6-4C4D620EE7FE}" presName="sibTrans" presStyleLbl="sibTrans1D1" presStyleIdx="1" presStyleCnt="4"/>
      <dgm:spPr/>
      <dgm:t>
        <a:bodyPr/>
        <a:lstStyle/>
        <a:p>
          <a:endParaRPr lang="en-US"/>
        </a:p>
      </dgm:t>
    </dgm:pt>
    <dgm:pt modelId="{003F0CD1-A26E-4EB7-AF87-E44BF037E4DA}" type="pres">
      <dgm:prSet presAssocID="{4B0F1F90-DC7A-4704-8CC6-4C4D620EE7FE}" presName="connectorText" presStyleLbl="sibTrans1D1" presStyleIdx="1" presStyleCnt="4"/>
      <dgm:spPr/>
      <dgm:t>
        <a:bodyPr/>
        <a:lstStyle/>
        <a:p>
          <a:endParaRPr lang="en-US"/>
        </a:p>
      </dgm:t>
    </dgm:pt>
    <dgm:pt modelId="{541F6817-AF1F-4334-B20E-2B9D9860BAC6}" type="pres">
      <dgm:prSet presAssocID="{5DE4CA79-DF30-4DE1-837A-F46E6AA67AC4}" presName="node" presStyleLbl="node1" presStyleIdx="2" presStyleCnt="5">
        <dgm:presLayoutVars>
          <dgm:bulletEnabled val="1"/>
        </dgm:presLayoutVars>
      </dgm:prSet>
      <dgm:spPr/>
      <dgm:t>
        <a:bodyPr/>
        <a:lstStyle/>
        <a:p>
          <a:endParaRPr lang="en-US"/>
        </a:p>
      </dgm:t>
    </dgm:pt>
    <dgm:pt modelId="{02D8C352-D4E8-4A06-BA49-F338F928DD7F}" type="pres">
      <dgm:prSet presAssocID="{6023AF83-B79E-467C-8650-B19C46D53B68}" presName="sibTrans" presStyleLbl="sibTrans1D1" presStyleIdx="2" presStyleCnt="4"/>
      <dgm:spPr/>
      <dgm:t>
        <a:bodyPr/>
        <a:lstStyle/>
        <a:p>
          <a:endParaRPr lang="en-US"/>
        </a:p>
      </dgm:t>
    </dgm:pt>
    <dgm:pt modelId="{8927A78B-99BA-4296-BBDC-9C53FEC9E386}" type="pres">
      <dgm:prSet presAssocID="{6023AF83-B79E-467C-8650-B19C46D53B68}" presName="connectorText" presStyleLbl="sibTrans1D1" presStyleIdx="2" presStyleCnt="4"/>
      <dgm:spPr/>
      <dgm:t>
        <a:bodyPr/>
        <a:lstStyle/>
        <a:p>
          <a:endParaRPr lang="en-US"/>
        </a:p>
      </dgm:t>
    </dgm:pt>
    <dgm:pt modelId="{05DBC15C-0E7C-419A-BB43-5E9A92AAD40B}" type="pres">
      <dgm:prSet presAssocID="{9D3A3F16-1912-4710-B4DA-96FB48A9529C}" presName="node" presStyleLbl="node1" presStyleIdx="3" presStyleCnt="5">
        <dgm:presLayoutVars>
          <dgm:bulletEnabled val="1"/>
        </dgm:presLayoutVars>
      </dgm:prSet>
      <dgm:spPr/>
      <dgm:t>
        <a:bodyPr/>
        <a:lstStyle/>
        <a:p>
          <a:endParaRPr lang="en-US"/>
        </a:p>
      </dgm:t>
    </dgm:pt>
    <dgm:pt modelId="{BBCBF4B3-29A7-4C76-BE6A-E7AFA2E2A725}" type="pres">
      <dgm:prSet presAssocID="{0BB8D927-AF2D-455B-A0AB-4D98DE5797D8}" presName="sibTrans" presStyleLbl="sibTrans1D1" presStyleIdx="3" presStyleCnt="4"/>
      <dgm:spPr/>
      <dgm:t>
        <a:bodyPr/>
        <a:lstStyle/>
        <a:p>
          <a:endParaRPr lang="en-US"/>
        </a:p>
      </dgm:t>
    </dgm:pt>
    <dgm:pt modelId="{C2F58770-0F46-4E0A-9D17-FD07068D7AA8}" type="pres">
      <dgm:prSet presAssocID="{0BB8D927-AF2D-455B-A0AB-4D98DE5797D8}" presName="connectorText" presStyleLbl="sibTrans1D1" presStyleIdx="3" presStyleCnt="4"/>
      <dgm:spPr/>
      <dgm:t>
        <a:bodyPr/>
        <a:lstStyle/>
        <a:p>
          <a:endParaRPr lang="en-US"/>
        </a:p>
      </dgm:t>
    </dgm:pt>
    <dgm:pt modelId="{D47C9BA7-FF4A-43FF-B5B8-09BBD0241FFE}" type="pres">
      <dgm:prSet presAssocID="{90B221C5-74DC-47A1-843B-75F2667E8C6E}" presName="node" presStyleLbl="node1" presStyleIdx="4" presStyleCnt="5">
        <dgm:presLayoutVars>
          <dgm:bulletEnabled val="1"/>
        </dgm:presLayoutVars>
      </dgm:prSet>
      <dgm:spPr/>
      <dgm:t>
        <a:bodyPr/>
        <a:lstStyle/>
        <a:p>
          <a:endParaRPr lang="en-US"/>
        </a:p>
      </dgm:t>
    </dgm:pt>
  </dgm:ptLst>
  <dgm:cxnLst>
    <dgm:cxn modelId="{CAECCBDA-6776-432A-B6F6-0CCAFCA75430}" type="presOf" srcId="{9D3A3F16-1912-4710-B4DA-96FB48A9529C}" destId="{05DBC15C-0E7C-419A-BB43-5E9A92AAD40B}" srcOrd="0" destOrd="0" presId="urn:microsoft.com/office/officeart/2016/7/layout/RepeatingBendingProcessNew"/>
    <dgm:cxn modelId="{AE27FAE7-63EC-4E1D-AE28-78EB61ED7417}" type="presOf" srcId="{4B0F1F90-DC7A-4704-8CC6-4C4D620EE7FE}" destId="{003F0CD1-A26E-4EB7-AF87-E44BF037E4DA}" srcOrd="1" destOrd="0" presId="urn:microsoft.com/office/officeart/2016/7/layout/RepeatingBendingProcessNew"/>
    <dgm:cxn modelId="{BA05588F-A6D0-4E4E-8F01-9C369934D396}" type="presOf" srcId="{6023AF83-B79E-467C-8650-B19C46D53B68}" destId="{02D8C352-D4E8-4A06-BA49-F338F928DD7F}" srcOrd="0" destOrd="0" presId="urn:microsoft.com/office/officeart/2016/7/layout/RepeatingBendingProcessNew"/>
    <dgm:cxn modelId="{B7BEAB3D-286D-4BB1-8D73-463D06A580F6}" type="presOf" srcId="{73B91C7D-DE0C-41C8-A955-15207BCCBD90}" destId="{60AEA9EB-8791-44E7-88BD-BBADB44203E2}" srcOrd="0" destOrd="0" presId="urn:microsoft.com/office/officeart/2016/7/layout/RepeatingBendingProcessNew"/>
    <dgm:cxn modelId="{DE7E84D1-F44A-4B2B-8B0B-09904E75BAB2}" srcId="{170892A9-7ABA-466B-A067-66D9DCC59453}" destId="{90B221C5-74DC-47A1-843B-75F2667E8C6E}" srcOrd="4" destOrd="0" parTransId="{61222FDB-EF41-4527-8419-F618E81B6B88}" sibTransId="{7B0D3D0C-D419-47AF-9B31-4E8367B66E6C}"/>
    <dgm:cxn modelId="{1E034CDA-A5EC-4574-A3CA-95FAE05D83F1}" type="presOf" srcId="{4B0F1F90-DC7A-4704-8CC6-4C4D620EE7FE}" destId="{D66FAF03-3A6F-4704-A317-82F699FBAE88}" srcOrd="0" destOrd="0" presId="urn:microsoft.com/office/officeart/2016/7/layout/RepeatingBendingProcessNew"/>
    <dgm:cxn modelId="{24466406-E162-400C-8111-EE365A3612B6}" type="presOf" srcId="{5DE4CA79-DF30-4DE1-837A-F46E6AA67AC4}" destId="{541F6817-AF1F-4334-B20E-2B9D9860BAC6}" srcOrd="0" destOrd="0" presId="urn:microsoft.com/office/officeart/2016/7/layout/RepeatingBendingProcessNew"/>
    <dgm:cxn modelId="{46228841-3FC4-4423-8A9C-86D6A603ADA3}" type="presOf" srcId="{4C688569-1461-462E-B0AD-AA76FCEBD6DF}" destId="{C853320B-2C74-4DA1-B4FF-92AF4A751275}" srcOrd="0" destOrd="0" presId="urn:microsoft.com/office/officeart/2016/7/layout/RepeatingBendingProcessNew"/>
    <dgm:cxn modelId="{E4FF2199-4AB9-457A-AE61-3EF698D86B2A}" type="presOf" srcId="{0BB8D927-AF2D-455B-A0AB-4D98DE5797D8}" destId="{BBCBF4B3-29A7-4C76-BE6A-E7AFA2E2A725}" srcOrd="0" destOrd="0" presId="urn:microsoft.com/office/officeart/2016/7/layout/RepeatingBendingProcessNew"/>
    <dgm:cxn modelId="{0A1AD017-D6A3-41C3-8BA4-0BD6A6546C40}" type="presOf" srcId="{0BB8D927-AF2D-455B-A0AB-4D98DE5797D8}" destId="{C2F58770-0F46-4E0A-9D17-FD07068D7AA8}" srcOrd="1" destOrd="0" presId="urn:microsoft.com/office/officeart/2016/7/layout/RepeatingBendingProcessNew"/>
    <dgm:cxn modelId="{7DFB3FBC-7528-4F3A-B40D-A4C166216384}" type="presOf" srcId="{90B221C5-74DC-47A1-843B-75F2667E8C6E}" destId="{D47C9BA7-FF4A-43FF-B5B8-09BBD0241FFE}" srcOrd="0" destOrd="0" presId="urn:microsoft.com/office/officeart/2016/7/layout/RepeatingBendingProcessNew"/>
    <dgm:cxn modelId="{E12275F6-9F27-4ADF-A17D-32E097C9EAA0}" srcId="{170892A9-7ABA-466B-A067-66D9DCC59453}" destId="{73B91C7D-DE0C-41C8-A955-15207BCCBD90}" srcOrd="1" destOrd="0" parTransId="{F559C3DA-F14D-42C6-AE8A-D35A54B387DD}" sibTransId="{4B0F1F90-DC7A-4704-8CC6-4C4D620EE7FE}"/>
    <dgm:cxn modelId="{53AD799F-BA31-493A-940A-CA4F413861C3}" srcId="{170892A9-7ABA-466B-A067-66D9DCC59453}" destId="{A5E2BD29-C77E-4C30-95F9-4769D1D5BFC0}" srcOrd="0" destOrd="0" parTransId="{84F3ADD7-8278-4B16-BEEB-D0FF787F4775}" sibTransId="{4C688569-1461-462E-B0AD-AA76FCEBD6DF}"/>
    <dgm:cxn modelId="{D1849813-B6F9-4242-8402-8DE59CE09B00}" type="presOf" srcId="{170892A9-7ABA-466B-A067-66D9DCC59453}" destId="{9088EC01-85BB-4F69-A868-246162F4FD87}" srcOrd="0" destOrd="0" presId="urn:microsoft.com/office/officeart/2016/7/layout/RepeatingBendingProcessNew"/>
    <dgm:cxn modelId="{5FACF2F5-73B1-4774-8A89-0BAA27477A6E}" type="presOf" srcId="{A5E2BD29-C77E-4C30-95F9-4769D1D5BFC0}" destId="{25A44493-81E5-4B58-B81C-C1B03AAFC51D}" srcOrd="0" destOrd="0" presId="urn:microsoft.com/office/officeart/2016/7/layout/RepeatingBendingProcessNew"/>
    <dgm:cxn modelId="{2B86E328-28D0-4621-9A43-A4E384E101AE}" type="presOf" srcId="{6023AF83-B79E-467C-8650-B19C46D53B68}" destId="{8927A78B-99BA-4296-BBDC-9C53FEC9E386}" srcOrd="1" destOrd="0" presId="urn:microsoft.com/office/officeart/2016/7/layout/RepeatingBendingProcessNew"/>
    <dgm:cxn modelId="{80FF98AE-A99E-4F29-94FF-B35E7A3F803C}" type="presOf" srcId="{4C688569-1461-462E-B0AD-AA76FCEBD6DF}" destId="{BF79E70F-0AB2-4BB8-AA36-652D2BAA80ED}" srcOrd="1" destOrd="0" presId="urn:microsoft.com/office/officeart/2016/7/layout/RepeatingBendingProcessNew"/>
    <dgm:cxn modelId="{7C3D2C66-8B78-49D9-8677-D1C4FB19C72F}" srcId="{170892A9-7ABA-466B-A067-66D9DCC59453}" destId="{9D3A3F16-1912-4710-B4DA-96FB48A9529C}" srcOrd="3" destOrd="0" parTransId="{742C257A-39EB-449D-BFA1-9D7EC93D027F}" sibTransId="{0BB8D927-AF2D-455B-A0AB-4D98DE5797D8}"/>
    <dgm:cxn modelId="{B899D57C-5E83-4F5C-9350-AEBFF1F9F6FE}" srcId="{170892A9-7ABA-466B-A067-66D9DCC59453}" destId="{5DE4CA79-DF30-4DE1-837A-F46E6AA67AC4}" srcOrd="2" destOrd="0" parTransId="{8269E2DE-D0CA-4C54-9FD2-B55C06FF903A}" sibTransId="{6023AF83-B79E-467C-8650-B19C46D53B68}"/>
    <dgm:cxn modelId="{BEB5983D-E01F-4287-B721-4699BF5F967F}" type="presParOf" srcId="{9088EC01-85BB-4F69-A868-246162F4FD87}" destId="{25A44493-81E5-4B58-B81C-C1B03AAFC51D}" srcOrd="0" destOrd="0" presId="urn:microsoft.com/office/officeart/2016/7/layout/RepeatingBendingProcessNew"/>
    <dgm:cxn modelId="{5B3F208B-CE33-43B6-A39C-442F60A3B827}" type="presParOf" srcId="{9088EC01-85BB-4F69-A868-246162F4FD87}" destId="{C853320B-2C74-4DA1-B4FF-92AF4A751275}" srcOrd="1" destOrd="0" presId="urn:microsoft.com/office/officeart/2016/7/layout/RepeatingBendingProcessNew"/>
    <dgm:cxn modelId="{C065CBF8-E05F-49A3-8A96-A38977C5BE64}" type="presParOf" srcId="{C853320B-2C74-4DA1-B4FF-92AF4A751275}" destId="{BF79E70F-0AB2-4BB8-AA36-652D2BAA80ED}" srcOrd="0" destOrd="0" presId="urn:microsoft.com/office/officeart/2016/7/layout/RepeatingBendingProcessNew"/>
    <dgm:cxn modelId="{9D5C0F99-AFAA-4005-B8AF-02B97DED80D3}" type="presParOf" srcId="{9088EC01-85BB-4F69-A868-246162F4FD87}" destId="{60AEA9EB-8791-44E7-88BD-BBADB44203E2}" srcOrd="2" destOrd="0" presId="urn:microsoft.com/office/officeart/2016/7/layout/RepeatingBendingProcessNew"/>
    <dgm:cxn modelId="{8F145509-2F48-46B7-8C48-9E0C8331DB12}" type="presParOf" srcId="{9088EC01-85BB-4F69-A868-246162F4FD87}" destId="{D66FAF03-3A6F-4704-A317-82F699FBAE88}" srcOrd="3" destOrd="0" presId="urn:microsoft.com/office/officeart/2016/7/layout/RepeatingBendingProcessNew"/>
    <dgm:cxn modelId="{655FD9AC-6B14-438E-B05A-8F733BBD217C}" type="presParOf" srcId="{D66FAF03-3A6F-4704-A317-82F699FBAE88}" destId="{003F0CD1-A26E-4EB7-AF87-E44BF037E4DA}" srcOrd="0" destOrd="0" presId="urn:microsoft.com/office/officeart/2016/7/layout/RepeatingBendingProcessNew"/>
    <dgm:cxn modelId="{A3297E05-064B-47C3-A9D1-A0A4953378A8}" type="presParOf" srcId="{9088EC01-85BB-4F69-A868-246162F4FD87}" destId="{541F6817-AF1F-4334-B20E-2B9D9860BAC6}" srcOrd="4" destOrd="0" presId="urn:microsoft.com/office/officeart/2016/7/layout/RepeatingBendingProcessNew"/>
    <dgm:cxn modelId="{CFA22CD8-3F23-4612-A823-0BC0FA3F065C}" type="presParOf" srcId="{9088EC01-85BB-4F69-A868-246162F4FD87}" destId="{02D8C352-D4E8-4A06-BA49-F338F928DD7F}" srcOrd="5" destOrd="0" presId="urn:microsoft.com/office/officeart/2016/7/layout/RepeatingBendingProcessNew"/>
    <dgm:cxn modelId="{2BC3943C-19DC-4C58-B442-5F0C05DEDA8F}" type="presParOf" srcId="{02D8C352-D4E8-4A06-BA49-F338F928DD7F}" destId="{8927A78B-99BA-4296-BBDC-9C53FEC9E386}" srcOrd="0" destOrd="0" presId="urn:microsoft.com/office/officeart/2016/7/layout/RepeatingBendingProcessNew"/>
    <dgm:cxn modelId="{947239E2-4A5D-4EB0-B9C0-4D055B92E307}" type="presParOf" srcId="{9088EC01-85BB-4F69-A868-246162F4FD87}" destId="{05DBC15C-0E7C-419A-BB43-5E9A92AAD40B}" srcOrd="6" destOrd="0" presId="urn:microsoft.com/office/officeart/2016/7/layout/RepeatingBendingProcessNew"/>
    <dgm:cxn modelId="{A1063F61-747A-4D56-9972-D96C46329CDC}" type="presParOf" srcId="{9088EC01-85BB-4F69-A868-246162F4FD87}" destId="{BBCBF4B3-29A7-4C76-BE6A-E7AFA2E2A725}" srcOrd="7" destOrd="0" presId="urn:microsoft.com/office/officeart/2016/7/layout/RepeatingBendingProcessNew"/>
    <dgm:cxn modelId="{82E720E4-84D5-4F95-BDE6-9637011D719F}" type="presParOf" srcId="{BBCBF4B3-29A7-4C76-BE6A-E7AFA2E2A725}" destId="{C2F58770-0F46-4E0A-9D17-FD07068D7AA8}" srcOrd="0" destOrd="0" presId="urn:microsoft.com/office/officeart/2016/7/layout/RepeatingBendingProcessNew"/>
    <dgm:cxn modelId="{8CD913D5-BB01-4B53-9787-2D503F0B9732}" type="presParOf" srcId="{9088EC01-85BB-4F69-A868-246162F4FD87}" destId="{D47C9BA7-FF4A-43FF-B5B8-09BBD0241FFE}"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72B45BC-64CB-4EFB-AFAA-F952E60DC8F4}" type="doc">
      <dgm:prSet loTypeId="urn:microsoft.com/office/officeart/2005/8/layout/chevron1" loCatId="Inbox" qsTypeId="urn:microsoft.com/office/officeart/2005/8/quickstyle/simple1" qsCatId="simple" csTypeId="urn:microsoft.com/office/officeart/2005/8/colors/ColorSchemeForSuggestions" csCatId="other" phldr="1"/>
      <dgm:spPr/>
      <dgm:t>
        <a:bodyPr/>
        <a:lstStyle/>
        <a:p>
          <a:endParaRPr lang="en-US"/>
        </a:p>
      </dgm:t>
    </dgm:pt>
    <dgm:pt modelId="{8CC433B5-FC8D-4A24-8FA3-6907DA2E6722}">
      <dgm:prSet/>
      <dgm:spPr>
        <a:solidFill>
          <a:schemeClr val="accent5">
            <a:lumMod val="50000"/>
          </a:schemeClr>
        </a:solidFill>
      </dgm:spPr>
      <dgm:t>
        <a:bodyPr/>
        <a:lstStyle/>
        <a:p>
          <a:r>
            <a:rPr lang="en-US" dirty="0" smtClean="0"/>
            <a:t>Decide </a:t>
          </a:r>
          <a:r>
            <a:rPr lang="en-US" dirty="0"/>
            <a:t>where to begin: </a:t>
          </a:r>
          <a:r>
            <a:rPr lang="en-US" dirty="0" smtClean="0"/>
            <a:t>Does </a:t>
          </a:r>
          <a:r>
            <a:rPr lang="en-US" dirty="0"/>
            <a:t>this patient need to improve their attention before being able to address executive functioning abilities?</a:t>
          </a:r>
        </a:p>
      </dgm:t>
    </dgm:pt>
    <dgm:pt modelId="{9A811AF5-80D8-4AD9-9498-F90471AFF72B}" type="parTrans" cxnId="{6A75FF98-9E12-4C0A-81E4-BAB2A0666FC5}">
      <dgm:prSet/>
      <dgm:spPr/>
      <dgm:t>
        <a:bodyPr/>
        <a:lstStyle/>
        <a:p>
          <a:endParaRPr lang="en-US"/>
        </a:p>
      </dgm:t>
    </dgm:pt>
    <dgm:pt modelId="{9646FF72-B8A9-4C55-ABAA-B2D05FFB0BC2}" type="sibTrans" cxnId="{6A75FF98-9E12-4C0A-81E4-BAB2A0666FC5}">
      <dgm:prSet/>
      <dgm:spPr/>
      <dgm:t>
        <a:bodyPr/>
        <a:lstStyle/>
        <a:p>
          <a:endParaRPr lang="en-US"/>
        </a:p>
      </dgm:t>
    </dgm:pt>
    <dgm:pt modelId="{0BF9AA87-55CD-44AE-A7AE-F8EFCF2E1B8B}">
      <dgm:prSet/>
      <dgm:spPr>
        <a:solidFill>
          <a:schemeClr val="accent5">
            <a:lumMod val="50000"/>
          </a:schemeClr>
        </a:solidFill>
      </dgm:spPr>
      <dgm:t>
        <a:bodyPr/>
        <a:lstStyle/>
        <a:p>
          <a:r>
            <a:rPr lang="en-US" dirty="0"/>
            <a:t>Consider the </a:t>
          </a:r>
          <a:r>
            <a:rPr lang="en-US" dirty="0" smtClean="0"/>
            <a:t>timeframe </a:t>
          </a:r>
          <a:r>
            <a:rPr lang="en-US" dirty="0"/>
            <a:t>for expected length of stay and adjust goals accordingly. About how much time will you have to work </a:t>
          </a:r>
          <a:r>
            <a:rPr lang="en-US" dirty="0" smtClean="0"/>
            <a:t>toward </a:t>
          </a:r>
          <a:r>
            <a:rPr lang="en-US" dirty="0"/>
            <a:t>these goals?</a:t>
          </a:r>
        </a:p>
      </dgm:t>
    </dgm:pt>
    <dgm:pt modelId="{ACD19308-9161-4DEC-A857-2F3513CE4EFA}" type="parTrans" cxnId="{A75E9F59-AEF0-4662-9F6A-29642EDB3299}">
      <dgm:prSet/>
      <dgm:spPr/>
      <dgm:t>
        <a:bodyPr/>
        <a:lstStyle/>
        <a:p>
          <a:endParaRPr lang="en-US"/>
        </a:p>
      </dgm:t>
    </dgm:pt>
    <dgm:pt modelId="{191DE297-2428-4BF2-A439-84C4FB746C9A}" type="sibTrans" cxnId="{A75E9F59-AEF0-4662-9F6A-29642EDB3299}">
      <dgm:prSet/>
      <dgm:spPr/>
      <dgm:t>
        <a:bodyPr/>
        <a:lstStyle/>
        <a:p>
          <a:endParaRPr lang="en-US"/>
        </a:p>
      </dgm:t>
    </dgm:pt>
    <dgm:pt modelId="{77D82747-79B7-4A26-896A-8FBAFF0DC1E6}">
      <dgm:prSet/>
      <dgm:spPr>
        <a:solidFill>
          <a:schemeClr val="accent5">
            <a:lumMod val="50000"/>
          </a:schemeClr>
        </a:solidFill>
      </dgm:spPr>
      <dgm:t>
        <a:bodyPr/>
        <a:lstStyle/>
        <a:p>
          <a:r>
            <a:rPr lang="en-US" dirty="0"/>
            <a:t>Goals will vary depending on diagnosis and lesion site(s): Right Hemisphere Dysfunction, Traumatic Brain Injury, </a:t>
          </a:r>
          <a:r>
            <a:rPr lang="en-US" dirty="0" smtClean="0"/>
            <a:t>Dementia</a:t>
          </a:r>
          <a:r>
            <a:rPr lang="en-US" dirty="0"/>
            <a:t>, etc.</a:t>
          </a:r>
        </a:p>
      </dgm:t>
    </dgm:pt>
    <dgm:pt modelId="{9CD43517-41C1-4280-BD41-A85DD3C7523B}" type="parTrans" cxnId="{B4194053-461D-4919-BC6F-8895A06E83C1}">
      <dgm:prSet/>
      <dgm:spPr/>
      <dgm:t>
        <a:bodyPr/>
        <a:lstStyle/>
        <a:p>
          <a:endParaRPr lang="en-US"/>
        </a:p>
      </dgm:t>
    </dgm:pt>
    <dgm:pt modelId="{8BF99AC0-088B-44E6-9E2B-64BE9055321E}" type="sibTrans" cxnId="{B4194053-461D-4919-BC6F-8895A06E83C1}">
      <dgm:prSet/>
      <dgm:spPr/>
      <dgm:t>
        <a:bodyPr/>
        <a:lstStyle/>
        <a:p>
          <a:endParaRPr lang="en-US"/>
        </a:p>
      </dgm:t>
    </dgm:pt>
    <dgm:pt modelId="{C109F9E5-7B62-44DB-A330-8F1EE1EC370B}" type="pres">
      <dgm:prSet presAssocID="{872B45BC-64CB-4EFB-AFAA-F952E60DC8F4}" presName="Name0" presStyleCnt="0">
        <dgm:presLayoutVars>
          <dgm:dir/>
          <dgm:animLvl val="lvl"/>
          <dgm:resizeHandles val="exact"/>
        </dgm:presLayoutVars>
      </dgm:prSet>
      <dgm:spPr/>
      <dgm:t>
        <a:bodyPr/>
        <a:lstStyle/>
        <a:p>
          <a:endParaRPr lang="en-US"/>
        </a:p>
      </dgm:t>
    </dgm:pt>
    <dgm:pt modelId="{5B6F9620-3AEA-46BA-AFCB-0A72518E26EC}" type="pres">
      <dgm:prSet presAssocID="{8CC433B5-FC8D-4A24-8FA3-6907DA2E6722}" presName="parTxOnly" presStyleLbl="node1" presStyleIdx="0" presStyleCnt="3">
        <dgm:presLayoutVars>
          <dgm:chMax val="0"/>
          <dgm:chPref val="0"/>
          <dgm:bulletEnabled val="1"/>
        </dgm:presLayoutVars>
      </dgm:prSet>
      <dgm:spPr/>
      <dgm:t>
        <a:bodyPr/>
        <a:lstStyle/>
        <a:p>
          <a:endParaRPr lang="en-US"/>
        </a:p>
      </dgm:t>
    </dgm:pt>
    <dgm:pt modelId="{5EBA8CB7-7157-4931-B0A1-FC90962EDF15}" type="pres">
      <dgm:prSet presAssocID="{9646FF72-B8A9-4C55-ABAA-B2D05FFB0BC2}" presName="parTxOnlySpace" presStyleCnt="0"/>
      <dgm:spPr/>
    </dgm:pt>
    <dgm:pt modelId="{BFE1C242-2BD5-4B75-AACB-29A9D4F2F740}" type="pres">
      <dgm:prSet presAssocID="{0BF9AA87-55CD-44AE-A7AE-F8EFCF2E1B8B}" presName="parTxOnly" presStyleLbl="node1" presStyleIdx="1" presStyleCnt="3">
        <dgm:presLayoutVars>
          <dgm:chMax val="0"/>
          <dgm:chPref val="0"/>
          <dgm:bulletEnabled val="1"/>
        </dgm:presLayoutVars>
      </dgm:prSet>
      <dgm:spPr/>
      <dgm:t>
        <a:bodyPr/>
        <a:lstStyle/>
        <a:p>
          <a:endParaRPr lang="en-US"/>
        </a:p>
      </dgm:t>
    </dgm:pt>
    <dgm:pt modelId="{A165FBF4-95E9-4B79-B690-0D4A295AECAA}" type="pres">
      <dgm:prSet presAssocID="{191DE297-2428-4BF2-A439-84C4FB746C9A}" presName="parTxOnlySpace" presStyleCnt="0"/>
      <dgm:spPr/>
    </dgm:pt>
    <dgm:pt modelId="{978F9421-D263-451E-A9AB-2DE17F3D533F}" type="pres">
      <dgm:prSet presAssocID="{77D82747-79B7-4A26-896A-8FBAFF0DC1E6}" presName="parTxOnly" presStyleLbl="node1" presStyleIdx="2" presStyleCnt="3">
        <dgm:presLayoutVars>
          <dgm:chMax val="0"/>
          <dgm:chPref val="0"/>
          <dgm:bulletEnabled val="1"/>
        </dgm:presLayoutVars>
      </dgm:prSet>
      <dgm:spPr/>
      <dgm:t>
        <a:bodyPr/>
        <a:lstStyle/>
        <a:p>
          <a:endParaRPr lang="en-US"/>
        </a:p>
      </dgm:t>
    </dgm:pt>
  </dgm:ptLst>
  <dgm:cxnLst>
    <dgm:cxn modelId="{6A75FF98-9E12-4C0A-81E4-BAB2A0666FC5}" srcId="{872B45BC-64CB-4EFB-AFAA-F952E60DC8F4}" destId="{8CC433B5-FC8D-4A24-8FA3-6907DA2E6722}" srcOrd="0" destOrd="0" parTransId="{9A811AF5-80D8-4AD9-9498-F90471AFF72B}" sibTransId="{9646FF72-B8A9-4C55-ABAA-B2D05FFB0BC2}"/>
    <dgm:cxn modelId="{F1E79CE3-68C6-4B1B-8542-B1694BD6EDF0}" type="presOf" srcId="{872B45BC-64CB-4EFB-AFAA-F952E60DC8F4}" destId="{C109F9E5-7B62-44DB-A330-8F1EE1EC370B}" srcOrd="0" destOrd="0" presId="urn:microsoft.com/office/officeart/2005/8/layout/chevron1"/>
    <dgm:cxn modelId="{77592574-1AD3-4C93-A14F-9CB1AF014550}" type="presOf" srcId="{0BF9AA87-55CD-44AE-A7AE-F8EFCF2E1B8B}" destId="{BFE1C242-2BD5-4B75-AACB-29A9D4F2F740}" srcOrd="0" destOrd="0" presId="urn:microsoft.com/office/officeart/2005/8/layout/chevron1"/>
    <dgm:cxn modelId="{B4194053-461D-4919-BC6F-8895A06E83C1}" srcId="{872B45BC-64CB-4EFB-AFAA-F952E60DC8F4}" destId="{77D82747-79B7-4A26-896A-8FBAFF0DC1E6}" srcOrd="2" destOrd="0" parTransId="{9CD43517-41C1-4280-BD41-A85DD3C7523B}" sibTransId="{8BF99AC0-088B-44E6-9E2B-64BE9055321E}"/>
    <dgm:cxn modelId="{5F9B943F-5479-4C34-B6BF-4A53331777A1}" type="presOf" srcId="{77D82747-79B7-4A26-896A-8FBAFF0DC1E6}" destId="{978F9421-D263-451E-A9AB-2DE17F3D533F}" srcOrd="0" destOrd="0" presId="urn:microsoft.com/office/officeart/2005/8/layout/chevron1"/>
    <dgm:cxn modelId="{A75E9F59-AEF0-4662-9F6A-29642EDB3299}" srcId="{872B45BC-64CB-4EFB-AFAA-F952E60DC8F4}" destId="{0BF9AA87-55CD-44AE-A7AE-F8EFCF2E1B8B}" srcOrd="1" destOrd="0" parTransId="{ACD19308-9161-4DEC-A857-2F3513CE4EFA}" sibTransId="{191DE297-2428-4BF2-A439-84C4FB746C9A}"/>
    <dgm:cxn modelId="{15B24073-050D-4ED0-8171-937923B63EC9}" type="presOf" srcId="{8CC433B5-FC8D-4A24-8FA3-6907DA2E6722}" destId="{5B6F9620-3AEA-46BA-AFCB-0A72518E26EC}" srcOrd="0" destOrd="0" presId="urn:microsoft.com/office/officeart/2005/8/layout/chevron1"/>
    <dgm:cxn modelId="{29677BD6-E412-4982-87EF-DF2B544F548D}" type="presParOf" srcId="{C109F9E5-7B62-44DB-A330-8F1EE1EC370B}" destId="{5B6F9620-3AEA-46BA-AFCB-0A72518E26EC}" srcOrd="0" destOrd="0" presId="urn:microsoft.com/office/officeart/2005/8/layout/chevron1"/>
    <dgm:cxn modelId="{ED807EF9-0405-4908-91E8-0D375BAA106D}" type="presParOf" srcId="{C109F9E5-7B62-44DB-A330-8F1EE1EC370B}" destId="{5EBA8CB7-7157-4931-B0A1-FC90962EDF15}" srcOrd="1" destOrd="0" presId="urn:microsoft.com/office/officeart/2005/8/layout/chevron1"/>
    <dgm:cxn modelId="{9493F6F9-B707-4E6B-82F4-175E309211F1}" type="presParOf" srcId="{C109F9E5-7B62-44DB-A330-8F1EE1EC370B}" destId="{BFE1C242-2BD5-4B75-AACB-29A9D4F2F740}" srcOrd="2" destOrd="0" presId="urn:microsoft.com/office/officeart/2005/8/layout/chevron1"/>
    <dgm:cxn modelId="{504F2417-36C1-4C22-9E1F-186643B0B0C2}" type="presParOf" srcId="{C109F9E5-7B62-44DB-A330-8F1EE1EC370B}" destId="{A165FBF4-95E9-4B79-B690-0D4A295AECAA}" srcOrd="3" destOrd="0" presId="urn:microsoft.com/office/officeart/2005/8/layout/chevron1"/>
    <dgm:cxn modelId="{54697BD1-6EA4-441C-97FA-5AA4F07EDD19}" type="presParOf" srcId="{C109F9E5-7B62-44DB-A330-8F1EE1EC370B}" destId="{978F9421-D263-451E-A9AB-2DE17F3D533F}"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761EE0-D8C9-41F4-AE74-82289A66518C}" type="doc">
      <dgm:prSet loTypeId="urn:microsoft.com/office/officeart/2016/7/layout/LinearBlockProcessNumbered" loCatId="process" qsTypeId="urn:microsoft.com/office/officeart/2005/8/quickstyle/simple1" qsCatId="simple" csTypeId="urn:microsoft.com/office/officeart/2005/8/colors/ColorSchemeForSuggestions" csCatId="other" phldr="1"/>
      <dgm:spPr/>
      <dgm:t>
        <a:bodyPr/>
        <a:lstStyle/>
        <a:p>
          <a:endParaRPr lang="en-US"/>
        </a:p>
      </dgm:t>
    </dgm:pt>
    <dgm:pt modelId="{CFE725A9-D056-46DC-8483-40242109B6A7}">
      <dgm:prSet/>
      <dgm:spPr>
        <a:solidFill>
          <a:schemeClr val="accent5">
            <a:lumMod val="50000"/>
          </a:schemeClr>
        </a:solidFill>
      </dgm:spPr>
      <dgm:t>
        <a:bodyPr/>
        <a:lstStyle/>
        <a:p>
          <a:r>
            <a:rPr lang="en-US" dirty="0"/>
            <a:t>The patient will use (selected compensatory strategy) to recall routine, personal information and recent events to improve orientation to time </a:t>
          </a:r>
          <a:r>
            <a:rPr lang="en-US" dirty="0" smtClean="0"/>
            <a:t>and </a:t>
          </a:r>
          <a:r>
            <a:rPr lang="en-US" dirty="0"/>
            <a:t>recall daily events with ___% accuracy and ___cues (or level of assistance). </a:t>
          </a:r>
        </a:p>
      </dgm:t>
    </dgm:pt>
    <dgm:pt modelId="{C911A221-F521-4FFB-A9A3-5EC4DD05BC9E}" type="parTrans" cxnId="{0682430D-FCAF-4C0D-A211-93B5770A1BCF}">
      <dgm:prSet/>
      <dgm:spPr/>
      <dgm:t>
        <a:bodyPr/>
        <a:lstStyle/>
        <a:p>
          <a:endParaRPr lang="en-US"/>
        </a:p>
      </dgm:t>
    </dgm:pt>
    <dgm:pt modelId="{D98C8B7C-7040-465E-A927-D010D4374265}" type="sibTrans" cxnId="{0682430D-FCAF-4C0D-A211-93B5770A1BCF}">
      <dgm:prSet phldrT="01" phldr="0"/>
      <dgm:spPr/>
      <dgm:t>
        <a:bodyPr/>
        <a:lstStyle/>
        <a:p>
          <a:r>
            <a:rPr lang="en-US"/>
            <a:t>01</a:t>
          </a:r>
        </a:p>
      </dgm:t>
    </dgm:pt>
    <dgm:pt modelId="{5CDA0C8C-423C-4A95-A1B3-DD1265BC8FA8}">
      <dgm:prSet/>
      <dgm:spPr>
        <a:solidFill>
          <a:schemeClr val="accent5">
            <a:lumMod val="50000"/>
          </a:schemeClr>
        </a:solidFill>
      </dgm:spPr>
      <dgm:t>
        <a:bodyPr/>
        <a:lstStyle/>
        <a:p>
          <a:r>
            <a:rPr lang="en-US" dirty="0"/>
            <a:t>The patient will improve orientation by communicating mental awareness of daily routines, personal </a:t>
          </a:r>
          <a:r>
            <a:rPr lang="en-US" dirty="0" smtClean="0"/>
            <a:t>information, </a:t>
          </a:r>
          <a:r>
            <a:rPr lang="en-US" dirty="0"/>
            <a:t>and recent events with ___% accuracy and ___cues (or level of assistance). </a:t>
          </a:r>
        </a:p>
      </dgm:t>
    </dgm:pt>
    <dgm:pt modelId="{AB82FF37-0C1D-4ED4-9D4F-1EF9E0A3CCA1}" type="parTrans" cxnId="{4C74FA1A-C613-4329-837B-9FA657145132}">
      <dgm:prSet/>
      <dgm:spPr/>
      <dgm:t>
        <a:bodyPr/>
        <a:lstStyle/>
        <a:p>
          <a:endParaRPr lang="en-US"/>
        </a:p>
      </dgm:t>
    </dgm:pt>
    <dgm:pt modelId="{6782BDC4-B1EF-4F81-AC67-6E39FB145154}" type="sibTrans" cxnId="{4C74FA1A-C613-4329-837B-9FA657145132}">
      <dgm:prSet phldrT="02" phldr="0"/>
      <dgm:spPr/>
      <dgm:t>
        <a:bodyPr/>
        <a:lstStyle/>
        <a:p>
          <a:r>
            <a:rPr lang="en-US"/>
            <a:t>02</a:t>
          </a:r>
        </a:p>
      </dgm:t>
    </dgm:pt>
    <dgm:pt modelId="{685D6A09-C036-40CD-9CE7-FD9799F6BFAC}">
      <dgm:prSet/>
      <dgm:spPr>
        <a:solidFill>
          <a:schemeClr val="accent5">
            <a:lumMod val="50000"/>
          </a:schemeClr>
        </a:solidFill>
      </dgm:spPr>
      <dgm:t>
        <a:bodyPr/>
        <a:lstStyle/>
        <a:p>
          <a:r>
            <a:rPr lang="en-US" dirty="0"/>
            <a:t>The patient will complete a _____ (sustained, selective, </a:t>
          </a:r>
          <a:r>
            <a:rPr lang="en-US" dirty="0" smtClean="0"/>
            <a:t>alternating, </a:t>
          </a:r>
          <a:r>
            <a:rPr lang="en-US" dirty="0"/>
            <a:t>divided) attention task with no more than x number of redirections when given min ____ (verbal, visual, tactile) cues with x% accuracy. </a:t>
          </a:r>
        </a:p>
      </dgm:t>
    </dgm:pt>
    <dgm:pt modelId="{7685CB4B-3070-434B-A709-5E2017191D7B}" type="parTrans" cxnId="{D11B658B-4952-4BD2-B281-47575EFBAD69}">
      <dgm:prSet/>
      <dgm:spPr/>
      <dgm:t>
        <a:bodyPr/>
        <a:lstStyle/>
        <a:p>
          <a:endParaRPr lang="en-US"/>
        </a:p>
      </dgm:t>
    </dgm:pt>
    <dgm:pt modelId="{3D8DE591-E8B4-4663-B4D4-218827892363}" type="sibTrans" cxnId="{D11B658B-4952-4BD2-B281-47575EFBAD69}">
      <dgm:prSet phldrT="03" phldr="0"/>
      <dgm:spPr/>
      <dgm:t>
        <a:bodyPr/>
        <a:lstStyle/>
        <a:p>
          <a:r>
            <a:rPr lang="en-US"/>
            <a:t>03</a:t>
          </a:r>
        </a:p>
      </dgm:t>
    </dgm:pt>
    <dgm:pt modelId="{E4FC01C9-1482-40C5-B456-E42D9D888A00}">
      <dgm:prSet/>
      <dgm:spPr>
        <a:solidFill>
          <a:schemeClr val="accent5">
            <a:lumMod val="50000"/>
          </a:schemeClr>
        </a:solidFill>
      </dgm:spPr>
      <dgm:t>
        <a:bodyPr/>
        <a:lstStyle/>
        <a:p>
          <a:r>
            <a:rPr lang="en-US" dirty="0"/>
            <a:t>The patient will complete simple/complex reasoning tasks to improve </a:t>
          </a:r>
          <a:r>
            <a:rPr lang="en-US" dirty="0" smtClean="0"/>
            <a:t>problem-solving </a:t>
          </a:r>
          <a:r>
            <a:rPr lang="en-US" dirty="0"/>
            <a:t>and safety awareness with ___% accuracy and ___cues (or level of assistance).</a:t>
          </a:r>
        </a:p>
      </dgm:t>
    </dgm:pt>
    <dgm:pt modelId="{02D5D5AE-B19E-4741-900E-086597676E56}" type="parTrans" cxnId="{F6B21331-FAF9-4F95-899C-93903E92A02E}">
      <dgm:prSet/>
      <dgm:spPr/>
      <dgm:t>
        <a:bodyPr/>
        <a:lstStyle/>
        <a:p>
          <a:endParaRPr lang="en-US"/>
        </a:p>
      </dgm:t>
    </dgm:pt>
    <dgm:pt modelId="{77DF33CB-3582-4F96-8B2D-EBD90ED15F47}" type="sibTrans" cxnId="{F6B21331-FAF9-4F95-899C-93903E92A02E}">
      <dgm:prSet phldrT="04" phldr="0"/>
      <dgm:spPr/>
      <dgm:t>
        <a:bodyPr/>
        <a:lstStyle/>
        <a:p>
          <a:r>
            <a:rPr lang="en-US"/>
            <a:t>04</a:t>
          </a:r>
        </a:p>
      </dgm:t>
    </dgm:pt>
    <dgm:pt modelId="{82C0615C-3F47-482B-A4D1-CEB13C2CCC0A}" type="pres">
      <dgm:prSet presAssocID="{8E761EE0-D8C9-41F4-AE74-82289A66518C}" presName="Name0" presStyleCnt="0">
        <dgm:presLayoutVars>
          <dgm:animLvl val="lvl"/>
          <dgm:resizeHandles val="exact"/>
        </dgm:presLayoutVars>
      </dgm:prSet>
      <dgm:spPr/>
      <dgm:t>
        <a:bodyPr/>
        <a:lstStyle/>
        <a:p>
          <a:endParaRPr lang="en-US"/>
        </a:p>
      </dgm:t>
    </dgm:pt>
    <dgm:pt modelId="{8B9DEAAF-09DC-48C3-A8C2-559771A0B18A}" type="pres">
      <dgm:prSet presAssocID="{CFE725A9-D056-46DC-8483-40242109B6A7}" presName="compositeNode" presStyleCnt="0">
        <dgm:presLayoutVars>
          <dgm:bulletEnabled val="1"/>
        </dgm:presLayoutVars>
      </dgm:prSet>
      <dgm:spPr/>
    </dgm:pt>
    <dgm:pt modelId="{82332F2B-2754-4389-B4F7-3FBCF28D7620}" type="pres">
      <dgm:prSet presAssocID="{CFE725A9-D056-46DC-8483-40242109B6A7}" presName="bgRect" presStyleLbl="alignNode1" presStyleIdx="0" presStyleCnt="4"/>
      <dgm:spPr/>
      <dgm:t>
        <a:bodyPr/>
        <a:lstStyle/>
        <a:p>
          <a:endParaRPr lang="en-US"/>
        </a:p>
      </dgm:t>
    </dgm:pt>
    <dgm:pt modelId="{18418EA7-F995-4C2D-9FEC-2CA2571ED433}" type="pres">
      <dgm:prSet presAssocID="{D98C8B7C-7040-465E-A927-D010D4374265}" presName="sibTransNodeRect" presStyleLbl="alignNode1" presStyleIdx="0" presStyleCnt="4">
        <dgm:presLayoutVars>
          <dgm:chMax val="0"/>
          <dgm:bulletEnabled val="1"/>
        </dgm:presLayoutVars>
      </dgm:prSet>
      <dgm:spPr/>
      <dgm:t>
        <a:bodyPr/>
        <a:lstStyle/>
        <a:p>
          <a:endParaRPr lang="en-US"/>
        </a:p>
      </dgm:t>
    </dgm:pt>
    <dgm:pt modelId="{C1441216-2F5B-441C-B08C-989C15F3AC47}" type="pres">
      <dgm:prSet presAssocID="{CFE725A9-D056-46DC-8483-40242109B6A7}" presName="nodeRect" presStyleLbl="alignNode1" presStyleIdx="0" presStyleCnt="4">
        <dgm:presLayoutVars>
          <dgm:bulletEnabled val="1"/>
        </dgm:presLayoutVars>
      </dgm:prSet>
      <dgm:spPr/>
      <dgm:t>
        <a:bodyPr/>
        <a:lstStyle/>
        <a:p>
          <a:endParaRPr lang="en-US"/>
        </a:p>
      </dgm:t>
    </dgm:pt>
    <dgm:pt modelId="{CC7696FE-CB4B-4A93-B902-2DC760286DDD}" type="pres">
      <dgm:prSet presAssocID="{D98C8B7C-7040-465E-A927-D010D4374265}" presName="sibTrans" presStyleCnt="0"/>
      <dgm:spPr/>
    </dgm:pt>
    <dgm:pt modelId="{91F132C4-C3B3-43AA-8089-9D5749DDE10D}" type="pres">
      <dgm:prSet presAssocID="{5CDA0C8C-423C-4A95-A1B3-DD1265BC8FA8}" presName="compositeNode" presStyleCnt="0">
        <dgm:presLayoutVars>
          <dgm:bulletEnabled val="1"/>
        </dgm:presLayoutVars>
      </dgm:prSet>
      <dgm:spPr/>
    </dgm:pt>
    <dgm:pt modelId="{7636883B-4B3C-4C9E-B953-91D295716232}" type="pres">
      <dgm:prSet presAssocID="{5CDA0C8C-423C-4A95-A1B3-DD1265BC8FA8}" presName="bgRect" presStyleLbl="alignNode1" presStyleIdx="1" presStyleCnt="4"/>
      <dgm:spPr/>
      <dgm:t>
        <a:bodyPr/>
        <a:lstStyle/>
        <a:p>
          <a:endParaRPr lang="en-US"/>
        </a:p>
      </dgm:t>
    </dgm:pt>
    <dgm:pt modelId="{10B80AEC-A1E8-4F16-9058-ABC6F069BDDB}" type="pres">
      <dgm:prSet presAssocID="{6782BDC4-B1EF-4F81-AC67-6E39FB145154}" presName="sibTransNodeRect" presStyleLbl="alignNode1" presStyleIdx="1" presStyleCnt="4">
        <dgm:presLayoutVars>
          <dgm:chMax val="0"/>
          <dgm:bulletEnabled val="1"/>
        </dgm:presLayoutVars>
      </dgm:prSet>
      <dgm:spPr/>
      <dgm:t>
        <a:bodyPr/>
        <a:lstStyle/>
        <a:p>
          <a:endParaRPr lang="en-US"/>
        </a:p>
      </dgm:t>
    </dgm:pt>
    <dgm:pt modelId="{F0FAA871-EB05-4FCF-B264-CF80E97F2579}" type="pres">
      <dgm:prSet presAssocID="{5CDA0C8C-423C-4A95-A1B3-DD1265BC8FA8}" presName="nodeRect" presStyleLbl="alignNode1" presStyleIdx="1" presStyleCnt="4">
        <dgm:presLayoutVars>
          <dgm:bulletEnabled val="1"/>
        </dgm:presLayoutVars>
      </dgm:prSet>
      <dgm:spPr/>
      <dgm:t>
        <a:bodyPr/>
        <a:lstStyle/>
        <a:p>
          <a:endParaRPr lang="en-US"/>
        </a:p>
      </dgm:t>
    </dgm:pt>
    <dgm:pt modelId="{54DEC326-967A-475D-B340-AD5A1AF582C0}" type="pres">
      <dgm:prSet presAssocID="{6782BDC4-B1EF-4F81-AC67-6E39FB145154}" presName="sibTrans" presStyleCnt="0"/>
      <dgm:spPr/>
    </dgm:pt>
    <dgm:pt modelId="{4FA115C4-EB2D-4D0D-9806-04F39B282E68}" type="pres">
      <dgm:prSet presAssocID="{685D6A09-C036-40CD-9CE7-FD9799F6BFAC}" presName="compositeNode" presStyleCnt="0">
        <dgm:presLayoutVars>
          <dgm:bulletEnabled val="1"/>
        </dgm:presLayoutVars>
      </dgm:prSet>
      <dgm:spPr/>
    </dgm:pt>
    <dgm:pt modelId="{C68387CB-4572-41EC-B266-82115B1D2141}" type="pres">
      <dgm:prSet presAssocID="{685D6A09-C036-40CD-9CE7-FD9799F6BFAC}" presName="bgRect" presStyleLbl="alignNode1" presStyleIdx="2" presStyleCnt="4"/>
      <dgm:spPr/>
      <dgm:t>
        <a:bodyPr/>
        <a:lstStyle/>
        <a:p>
          <a:endParaRPr lang="en-US"/>
        </a:p>
      </dgm:t>
    </dgm:pt>
    <dgm:pt modelId="{ABCD3B1E-BD7B-4414-83D6-41421293746B}" type="pres">
      <dgm:prSet presAssocID="{3D8DE591-E8B4-4663-B4D4-218827892363}" presName="sibTransNodeRect" presStyleLbl="alignNode1" presStyleIdx="2" presStyleCnt="4">
        <dgm:presLayoutVars>
          <dgm:chMax val="0"/>
          <dgm:bulletEnabled val="1"/>
        </dgm:presLayoutVars>
      </dgm:prSet>
      <dgm:spPr/>
      <dgm:t>
        <a:bodyPr/>
        <a:lstStyle/>
        <a:p>
          <a:endParaRPr lang="en-US"/>
        </a:p>
      </dgm:t>
    </dgm:pt>
    <dgm:pt modelId="{8E58411E-3D60-4A5F-984E-B81B2E0FDB87}" type="pres">
      <dgm:prSet presAssocID="{685D6A09-C036-40CD-9CE7-FD9799F6BFAC}" presName="nodeRect" presStyleLbl="alignNode1" presStyleIdx="2" presStyleCnt="4">
        <dgm:presLayoutVars>
          <dgm:bulletEnabled val="1"/>
        </dgm:presLayoutVars>
      </dgm:prSet>
      <dgm:spPr/>
      <dgm:t>
        <a:bodyPr/>
        <a:lstStyle/>
        <a:p>
          <a:endParaRPr lang="en-US"/>
        </a:p>
      </dgm:t>
    </dgm:pt>
    <dgm:pt modelId="{0733DB2B-6EF1-43D7-8D32-E806E135DF0C}" type="pres">
      <dgm:prSet presAssocID="{3D8DE591-E8B4-4663-B4D4-218827892363}" presName="sibTrans" presStyleCnt="0"/>
      <dgm:spPr/>
    </dgm:pt>
    <dgm:pt modelId="{695E4F33-5385-4766-82BB-1A385885F83B}" type="pres">
      <dgm:prSet presAssocID="{E4FC01C9-1482-40C5-B456-E42D9D888A00}" presName="compositeNode" presStyleCnt="0">
        <dgm:presLayoutVars>
          <dgm:bulletEnabled val="1"/>
        </dgm:presLayoutVars>
      </dgm:prSet>
      <dgm:spPr/>
    </dgm:pt>
    <dgm:pt modelId="{84494AA8-D18E-423C-A6C6-F9EB92DB05EE}" type="pres">
      <dgm:prSet presAssocID="{E4FC01C9-1482-40C5-B456-E42D9D888A00}" presName="bgRect" presStyleLbl="alignNode1" presStyleIdx="3" presStyleCnt="4"/>
      <dgm:spPr/>
      <dgm:t>
        <a:bodyPr/>
        <a:lstStyle/>
        <a:p>
          <a:endParaRPr lang="en-US"/>
        </a:p>
      </dgm:t>
    </dgm:pt>
    <dgm:pt modelId="{7645E2CF-0E96-4C72-8DCE-1D97CE898B70}" type="pres">
      <dgm:prSet presAssocID="{77DF33CB-3582-4F96-8B2D-EBD90ED15F47}" presName="sibTransNodeRect" presStyleLbl="alignNode1" presStyleIdx="3" presStyleCnt="4">
        <dgm:presLayoutVars>
          <dgm:chMax val="0"/>
          <dgm:bulletEnabled val="1"/>
        </dgm:presLayoutVars>
      </dgm:prSet>
      <dgm:spPr/>
      <dgm:t>
        <a:bodyPr/>
        <a:lstStyle/>
        <a:p>
          <a:endParaRPr lang="en-US"/>
        </a:p>
      </dgm:t>
    </dgm:pt>
    <dgm:pt modelId="{E2BD312E-F438-4260-89CF-68A6B7B87915}" type="pres">
      <dgm:prSet presAssocID="{E4FC01C9-1482-40C5-B456-E42D9D888A00}" presName="nodeRect" presStyleLbl="alignNode1" presStyleIdx="3" presStyleCnt="4">
        <dgm:presLayoutVars>
          <dgm:bulletEnabled val="1"/>
        </dgm:presLayoutVars>
      </dgm:prSet>
      <dgm:spPr/>
      <dgm:t>
        <a:bodyPr/>
        <a:lstStyle/>
        <a:p>
          <a:endParaRPr lang="en-US"/>
        </a:p>
      </dgm:t>
    </dgm:pt>
  </dgm:ptLst>
  <dgm:cxnLst>
    <dgm:cxn modelId="{6A8ECAD4-786B-47FD-AA83-A3FA364CE858}" type="presOf" srcId="{6782BDC4-B1EF-4F81-AC67-6E39FB145154}" destId="{10B80AEC-A1E8-4F16-9058-ABC6F069BDDB}" srcOrd="0" destOrd="0" presId="urn:microsoft.com/office/officeart/2016/7/layout/LinearBlockProcessNumbered"/>
    <dgm:cxn modelId="{51BAC5AA-EA39-40A7-8E46-39542E86603C}" type="presOf" srcId="{8E761EE0-D8C9-41F4-AE74-82289A66518C}" destId="{82C0615C-3F47-482B-A4D1-CEB13C2CCC0A}" srcOrd="0" destOrd="0" presId="urn:microsoft.com/office/officeart/2016/7/layout/LinearBlockProcessNumbered"/>
    <dgm:cxn modelId="{F6B21331-FAF9-4F95-899C-93903E92A02E}" srcId="{8E761EE0-D8C9-41F4-AE74-82289A66518C}" destId="{E4FC01C9-1482-40C5-B456-E42D9D888A00}" srcOrd="3" destOrd="0" parTransId="{02D5D5AE-B19E-4741-900E-086597676E56}" sibTransId="{77DF33CB-3582-4F96-8B2D-EBD90ED15F47}"/>
    <dgm:cxn modelId="{A7F3E330-0FD9-438E-9BB5-EF885E26C6C0}" type="presOf" srcId="{D98C8B7C-7040-465E-A927-D010D4374265}" destId="{18418EA7-F995-4C2D-9FEC-2CA2571ED433}" srcOrd="0" destOrd="0" presId="urn:microsoft.com/office/officeart/2016/7/layout/LinearBlockProcessNumbered"/>
    <dgm:cxn modelId="{F2B9D4CD-D168-4CE2-A9F6-81602A497F44}" type="presOf" srcId="{3D8DE591-E8B4-4663-B4D4-218827892363}" destId="{ABCD3B1E-BD7B-4414-83D6-41421293746B}" srcOrd="0" destOrd="0" presId="urn:microsoft.com/office/officeart/2016/7/layout/LinearBlockProcessNumbered"/>
    <dgm:cxn modelId="{0682430D-FCAF-4C0D-A211-93B5770A1BCF}" srcId="{8E761EE0-D8C9-41F4-AE74-82289A66518C}" destId="{CFE725A9-D056-46DC-8483-40242109B6A7}" srcOrd="0" destOrd="0" parTransId="{C911A221-F521-4FFB-A9A3-5EC4DD05BC9E}" sibTransId="{D98C8B7C-7040-465E-A927-D010D4374265}"/>
    <dgm:cxn modelId="{D11B658B-4952-4BD2-B281-47575EFBAD69}" srcId="{8E761EE0-D8C9-41F4-AE74-82289A66518C}" destId="{685D6A09-C036-40CD-9CE7-FD9799F6BFAC}" srcOrd="2" destOrd="0" parTransId="{7685CB4B-3070-434B-A709-5E2017191D7B}" sibTransId="{3D8DE591-E8B4-4663-B4D4-218827892363}"/>
    <dgm:cxn modelId="{8D455452-4062-43C1-B1BC-2ED42C09F6AD}" type="presOf" srcId="{CFE725A9-D056-46DC-8483-40242109B6A7}" destId="{C1441216-2F5B-441C-B08C-989C15F3AC47}" srcOrd="1" destOrd="0" presId="urn:microsoft.com/office/officeart/2016/7/layout/LinearBlockProcessNumbered"/>
    <dgm:cxn modelId="{7FA992D9-83D2-4EB4-88D2-49BCA980415A}" type="presOf" srcId="{5CDA0C8C-423C-4A95-A1B3-DD1265BC8FA8}" destId="{7636883B-4B3C-4C9E-B953-91D295716232}" srcOrd="0" destOrd="0" presId="urn:microsoft.com/office/officeart/2016/7/layout/LinearBlockProcessNumbered"/>
    <dgm:cxn modelId="{9859CDD3-150C-4C20-92B3-D74F9C317E9A}" type="presOf" srcId="{77DF33CB-3582-4F96-8B2D-EBD90ED15F47}" destId="{7645E2CF-0E96-4C72-8DCE-1D97CE898B70}" srcOrd="0" destOrd="0" presId="urn:microsoft.com/office/officeart/2016/7/layout/LinearBlockProcessNumbered"/>
    <dgm:cxn modelId="{91859602-11BD-4AEC-87B1-4DAA2D015086}" type="presOf" srcId="{E4FC01C9-1482-40C5-B456-E42D9D888A00}" destId="{E2BD312E-F438-4260-89CF-68A6B7B87915}" srcOrd="1" destOrd="0" presId="urn:microsoft.com/office/officeart/2016/7/layout/LinearBlockProcessNumbered"/>
    <dgm:cxn modelId="{139E2C3C-60E3-43C5-B239-81A574885C43}" type="presOf" srcId="{CFE725A9-D056-46DC-8483-40242109B6A7}" destId="{82332F2B-2754-4389-B4F7-3FBCF28D7620}" srcOrd="0" destOrd="0" presId="urn:microsoft.com/office/officeart/2016/7/layout/LinearBlockProcessNumbered"/>
    <dgm:cxn modelId="{7E14F2E9-218A-4551-9EA5-EA6864E1D17E}" type="presOf" srcId="{685D6A09-C036-40CD-9CE7-FD9799F6BFAC}" destId="{8E58411E-3D60-4A5F-984E-B81B2E0FDB87}" srcOrd="1" destOrd="0" presId="urn:microsoft.com/office/officeart/2016/7/layout/LinearBlockProcessNumbered"/>
    <dgm:cxn modelId="{4C74FA1A-C613-4329-837B-9FA657145132}" srcId="{8E761EE0-D8C9-41F4-AE74-82289A66518C}" destId="{5CDA0C8C-423C-4A95-A1B3-DD1265BC8FA8}" srcOrd="1" destOrd="0" parTransId="{AB82FF37-0C1D-4ED4-9D4F-1EF9E0A3CCA1}" sibTransId="{6782BDC4-B1EF-4F81-AC67-6E39FB145154}"/>
    <dgm:cxn modelId="{8669F6B7-96FB-4EA7-A9BA-FC5E56584F80}" type="presOf" srcId="{5CDA0C8C-423C-4A95-A1B3-DD1265BC8FA8}" destId="{F0FAA871-EB05-4FCF-B264-CF80E97F2579}" srcOrd="1" destOrd="0" presId="urn:microsoft.com/office/officeart/2016/7/layout/LinearBlockProcessNumbered"/>
    <dgm:cxn modelId="{C353647E-F172-4A09-AA86-104F24D72FCE}" type="presOf" srcId="{685D6A09-C036-40CD-9CE7-FD9799F6BFAC}" destId="{C68387CB-4572-41EC-B266-82115B1D2141}" srcOrd="0" destOrd="0" presId="urn:microsoft.com/office/officeart/2016/7/layout/LinearBlockProcessNumbered"/>
    <dgm:cxn modelId="{19E41335-8D56-4D81-8CD9-C330F70EE075}" type="presOf" srcId="{E4FC01C9-1482-40C5-B456-E42D9D888A00}" destId="{84494AA8-D18E-423C-A6C6-F9EB92DB05EE}" srcOrd="0" destOrd="0" presId="urn:microsoft.com/office/officeart/2016/7/layout/LinearBlockProcessNumbered"/>
    <dgm:cxn modelId="{0652FFEE-D54D-41BD-B6C0-1D0EC490F1EF}" type="presParOf" srcId="{82C0615C-3F47-482B-A4D1-CEB13C2CCC0A}" destId="{8B9DEAAF-09DC-48C3-A8C2-559771A0B18A}" srcOrd="0" destOrd="0" presId="urn:microsoft.com/office/officeart/2016/7/layout/LinearBlockProcessNumbered"/>
    <dgm:cxn modelId="{9A82D062-5980-4941-A2A3-65537F26BEB8}" type="presParOf" srcId="{8B9DEAAF-09DC-48C3-A8C2-559771A0B18A}" destId="{82332F2B-2754-4389-B4F7-3FBCF28D7620}" srcOrd="0" destOrd="0" presId="urn:microsoft.com/office/officeart/2016/7/layout/LinearBlockProcessNumbered"/>
    <dgm:cxn modelId="{11D0BBDD-7094-408D-9412-D1B70AA7DC8C}" type="presParOf" srcId="{8B9DEAAF-09DC-48C3-A8C2-559771A0B18A}" destId="{18418EA7-F995-4C2D-9FEC-2CA2571ED433}" srcOrd="1" destOrd="0" presId="urn:microsoft.com/office/officeart/2016/7/layout/LinearBlockProcessNumbered"/>
    <dgm:cxn modelId="{FC3D767E-EB70-401D-BE16-9B8EC94F0E66}" type="presParOf" srcId="{8B9DEAAF-09DC-48C3-A8C2-559771A0B18A}" destId="{C1441216-2F5B-441C-B08C-989C15F3AC47}" srcOrd="2" destOrd="0" presId="urn:microsoft.com/office/officeart/2016/7/layout/LinearBlockProcessNumbered"/>
    <dgm:cxn modelId="{419F8009-FE2E-4CD6-9090-FD04964380F8}" type="presParOf" srcId="{82C0615C-3F47-482B-A4D1-CEB13C2CCC0A}" destId="{CC7696FE-CB4B-4A93-B902-2DC760286DDD}" srcOrd="1" destOrd="0" presId="urn:microsoft.com/office/officeart/2016/7/layout/LinearBlockProcessNumbered"/>
    <dgm:cxn modelId="{3D9E11BD-999C-4D50-B17A-8762A267410C}" type="presParOf" srcId="{82C0615C-3F47-482B-A4D1-CEB13C2CCC0A}" destId="{91F132C4-C3B3-43AA-8089-9D5749DDE10D}" srcOrd="2" destOrd="0" presId="urn:microsoft.com/office/officeart/2016/7/layout/LinearBlockProcessNumbered"/>
    <dgm:cxn modelId="{7160067C-40A1-4E6A-B286-4C861D339923}" type="presParOf" srcId="{91F132C4-C3B3-43AA-8089-9D5749DDE10D}" destId="{7636883B-4B3C-4C9E-B953-91D295716232}" srcOrd="0" destOrd="0" presId="urn:microsoft.com/office/officeart/2016/7/layout/LinearBlockProcessNumbered"/>
    <dgm:cxn modelId="{A58583C1-2C6D-4CFC-9ABD-7F6C97F10BA1}" type="presParOf" srcId="{91F132C4-C3B3-43AA-8089-9D5749DDE10D}" destId="{10B80AEC-A1E8-4F16-9058-ABC6F069BDDB}" srcOrd="1" destOrd="0" presId="urn:microsoft.com/office/officeart/2016/7/layout/LinearBlockProcessNumbered"/>
    <dgm:cxn modelId="{70F52644-90D3-4488-A416-F22BE34A2F10}" type="presParOf" srcId="{91F132C4-C3B3-43AA-8089-9D5749DDE10D}" destId="{F0FAA871-EB05-4FCF-B264-CF80E97F2579}" srcOrd="2" destOrd="0" presId="urn:microsoft.com/office/officeart/2016/7/layout/LinearBlockProcessNumbered"/>
    <dgm:cxn modelId="{B4EF8CA6-B66B-428B-A066-6916D44B9F32}" type="presParOf" srcId="{82C0615C-3F47-482B-A4D1-CEB13C2CCC0A}" destId="{54DEC326-967A-475D-B340-AD5A1AF582C0}" srcOrd="3" destOrd="0" presId="urn:microsoft.com/office/officeart/2016/7/layout/LinearBlockProcessNumbered"/>
    <dgm:cxn modelId="{ED186B6C-5B67-4A80-A767-EFFAF7CE1A26}" type="presParOf" srcId="{82C0615C-3F47-482B-A4D1-CEB13C2CCC0A}" destId="{4FA115C4-EB2D-4D0D-9806-04F39B282E68}" srcOrd="4" destOrd="0" presId="urn:microsoft.com/office/officeart/2016/7/layout/LinearBlockProcessNumbered"/>
    <dgm:cxn modelId="{F1EC3B98-1239-4E3B-B263-33CADA9521DC}" type="presParOf" srcId="{4FA115C4-EB2D-4D0D-9806-04F39B282E68}" destId="{C68387CB-4572-41EC-B266-82115B1D2141}" srcOrd="0" destOrd="0" presId="urn:microsoft.com/office/officeart/2016/7/layout/LinearBlockProcessNumbered"/>
    <dgm:cxn modelId="{38BB762C-649C-46D6-A937-6275554F95B6}" type="presParOf" srcId="{4FA115C4-EB2D-4D0D-9806-04F39B282E68}" destId="{ABCD3B1E-BD7B-4414-83D6-41421293746B}" srcOrd="1" destOrd="0" presId="urn:microsoft.com/office/officeart/2016/7/layout/LinearBlockProcessNumbered"/>
    <dgm:cxn modelId="{7F5EB5D8-4255-445A-A790-BFA471BEEA97}" type="presParOf" srcId="{4FA115C4-EB2D-4D0D-9806-04F39B282E68}" destId="{8E58411E-3D60-4A5F-984E-B81B2E0FDB87}" srcOrd="2" destOrd="0" presId="urn:microsoft.com/office/officeart/2016/7/layout/LinearBlockProcessNumbered"/>
    <dgm:cxn modelId="{6919939A-AD6C-44E1-8C1F-BCC1331EA935}" type="presParOf" srcId="{82C0615C-3F47-482B-A4D1-CEB13C2CCC0A}" destId="{0733DB2B-6EF1-43D7-8D32-E806E135DF0C}" srcOrd="5" destOrd="0" presId="urn:microsoft.com/office/officeart/2016/7/layout/LinearBlockProcessNumbered"/>
    <dgm:cxn modelId="{EDC156DC-F659-4851-8A17-3C4C85ADC329}" type="presParOf" srcId="{82C0615C-3F47-482B-A4D1-CEB13C2CCC0A}" destId="{695E4F33-5385-4766-82BB-1A385885F83B}" srcOrd="6" destOrd="0" presId="urn:microsoft.com/office/officeart/2016/7/layout/LinearBlockProcessNumbered"/>
    <dgm:cxn modelId="{1F1F84AD-A85B-4D7A-B3BE-E91D75E4E9FE}" type="presParOf" srcId="{695E4F33-5385-4766-82BB-1A385885F83B}" destId="{84494AA8-D18E-423C-A6C6-F9EB92DB05EE}" srcOrd="0" destOrd="0" presId="urn:microsoft.com/office/officeart/2016/7/layout/LinearBlockProcessNumbered"/>
    <dgm:cxn modelId="{65088466-CADF-477B-B288-D68641EFADE2}" type="presParOf" srcId="{695E4F33-5385-4766-82BB-1A385885F83B}" destId="{7645E2CF-0E96-4C72-8DCE-1D97CE898B70}" srcOrd="1" destOrd="0" presId="urn:microsoft.com/office/officeart/2016/7/layout/LinearBlockProcessNumbered"/>
    <dgm:cxn modelId="{18DDE23D-C964-46E9-B5EB-52604ADD71E8}" type="presParOf" srcId="{695E4F33-5385-4766-82BB-1A385885F83B}" destId="{E2BD312E-F438-4260-89CF-68A6B7B87915}"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2F0114E-AD80-4332-A66D-F7D8731EC5A4}" type="doc">
      <dgm:prSet loTypeId="urn:microsoft.com/office/officeart/2005/8/layout/hierarchy3" loCatId="Inbox" qsTypeId="urn:microsoft.com/office/officeart/2005/8/quickstyle/simple1" qsCatId="simple" csTypeId="urn:microsoft.com/office/officeart/2005/8/colors/ColorSchemeForSuggestions" csCatId="other" phldr="1"/>
      <dgm:spPr/>
      <dgm:t>
        <a:bodyPr/>
        <a:lstStyle/>
        <a:p>
          <a:endParaRPr lang="en-US"/>
        </a:p>
      </dgm:t>
    </dgm:pt>
    <dgm:pt modelId="{71064081-F5B7-4AEA-86D0-2103F5AA263F}">
      <dgm:prSet/>
      <dgm:spPr>
        <a:solidFill>
          <a:schemeClr val="accent5">
            <a:lumMod val="50000"/>
          </a:schemeClr>
        </a:solidFill>
      </dgm:spPr>
      <dgm:t>
        <a:bodyPr/>
        <a:lstStyle/>
        <a:p>
          <a:r>
            <a:rPr lang="en-US" dirty="0"/>
            <a:t>Consider motor, </a:t>
          </a:r>
          <a:r>
            <a:rPr lang="en-US" dirty="0" smtClean="0"/>
            <a:t>auditory, </a:t>
          </a:r>
          <a:r>
            <a:rPr lang="en-US" dirty="0"/>
            <a:t>and/or visual barriers. </a:t>
          </a:r>
        </a:p>
      </dgm:t>
    </dgm:pt>
    <dgm:pt modelId="{66E34D7D-504D-40C7-B24E-71E7CA9B011A}" type="parTrans" cxnId="{C199C87D-481D-4650-996D-E7757051135B}">
      <dgm:prSet/>
      <dgm:spPr/>
      <dgm:t>
        <a:bodyPr/>
        <a:lstStyle/>
        <a:p>
          <a:endParaRPr lang="en-US"/>
        </a:p>
      </dgm:t>
    </dgm:pt>
    <dgm:pt modelId="{6A8E4465-72DA-4CDD-B20C-C822193F72D9}" type="sibTrans" cxnId="{C199C87D-481D-4650-996D-E7757051135B}">
      <dgm:prSet/>
      <dgm:spPr/>
      <dgm:t>
        <a:bodyPr/>
        <a:lstStyle/>
        <a:p>
          <a:endParaRPr lang="en-US"/>
        </a:p>
      </dgm:t>
    </dgm:pt>
    <dgm:pt modelId="{04F2A31D-8DC5-41BF-8A96-EB94B9C334DD}">
      <dgm:prSet/>
      <dgm:spPr>
        <a:solidFill>
          <a:schemeClr val="accent5">
            <a:lumMod val="50000"/>
          </a:schemeClr>
        </a:solidFill>
      </dgm:spPr>
      <dgm:t>
        <a:bodyPr/>
        <a:lstStyle/>
        <a:p>
          <a:r>
            <a:rPr lang="en-US" dirty="0"/>
            <a:t>What is the patient’s social, </a:t>
          </a:r>
          <a:r>
            <a:rPr lang="en-US" dirty="0" smtClean="0"/>
            <a:t>educational, </a:t>
          </a:r>
          <a:r>
            <a:rPr lang="en-US" dirty="0"/>
            <a:t>and vocational baseline level of functioning?</a:t>
          </a:r>
        </a:p>
      </dgm:t>
    </dgm:pt>
    <dgm:pt modelId="{9B99C938-8F47-4232-A63B-2BBAF70D11A9}" type="parTrans" cxnId="{6E97EFC9-54AD-4D5C-A25D-D907E5B4FBE7}">
      <dgm:prSet/>
      <dgm:spPr/>
      <dgm:t>
        <a:bodyPr/>
        <a:lstStyle/>
        <a:p>
          <a:endParaRPr lang="en-US"/>
        </a:p>
      </dgm:t>
    </dgm:pt>
    <dgm:pt modelId="{9AD0FF82-253A-4A0F-B857-17CDA4EBBB5B}" type="sibTrans" cxnId="{6E97EFC9-54AD-4D5C-A25D-D907E5B4FBE7}">
      <dgm:prSet/>
      <dgm:spPr/>
      <dgm:t>
        <a:bodyPr/>
        <a:lstStyle/>
        <a:p>
          <a:endParaRPr lang="en-US"/>
        </a:p>
      </dgm:t>
    </dgm:pt>
    <dgm:pt modelId="{2651A430-E3B8-4AF8-AAA2-DE88B661B229}">
      <dgm:prSet/>
      <dgm:spPr>
        <a:solidFill>
          <a:schemeClr val="accent5">
            <a:lumMod val="50000"/>
          </a:schemeClr>
        </a:solidFill>
      </dgm:spPr>
      <dgm:t>
        <a:bodyPr/>
        <a:lstStyle/>
        <a:p>
          <a:r>
            <a:rPr lang="en-US" dirty="0"/>
            <a:t>Tasks should be functional (i.e</a:t>
          </a:r>
          <a:r>
            <a:rPr lang="en-US" dirty="0" smtClean="0"/>
            <a:t>., </a:t>
          </a:r>
          <a:r>
            <a:rPr lang="en-US" dirty="0"/>
            <a:t>targeting individualized goals related to each patient’s needs/expectations) with emphasis on increasing safety and independence. </a:t>
          </a:r>
        </a:p>
      </dgm:t>
    </dgm:pt>
    <dgm:pt modelId="{A97DCF74-CA6F-4F8C-A602-D46C196010CE}" type="parTrans" cxnId="{78255FAE-F0D4-4D9D-B601-3F8455CC4567}">
      <dgm:prSet/>
      <dgm:spPr/>
      <dgm:t>
        <a:bodyPr/>
        <a:lstStyle/>
        <a:p>
          <a:endParaRPr lang="en-US"/>
        </a:p>
      </dgm:t>
    </dgm:pt>
    <dgm:pt modelId="{A1091166-D5FD-4D97-88DB-7A3654FE1F23}" type="sibTrans" cxnId="{78255FAE-F0D4-4D9D-B601-3F8455CC4567}">
      <dgm:prSet/>
      <dgm:spPr/>
      <dgm:t>
        <a:bodyPr/>
        <a:lstStyle/>
        <a:p>
          <a:endParaRPr lang="en-US"/>
        </a:p>
      </dgm:t>
    </dgm:pt>
    <dgm:pt modelId="{CD0941E2-C3D3-4E9E-BC23-6A7CB5F0B03E}">
      <dgm:prSet/>
      <dgm:spPr>
        <a:ln>
          <a:solidFill>
            <a:schemeClr val="accent5">
              <a:lumMod val="50000"/>
            </a:schemeClr>
          </a:solidFill>
        </a:ln>
      </dgm:spPr>
      <dgm:t>
        <a:bodyPr/>
        <a:lstStyle/>
        <a:p>
          <a:r>
            <a:rPr lang="en-US" dirty="0">
              <a:solidFill>
                <a:schemeClr val="accent5">
                  <a:lumMod val="50000"/>
                </a:schemeClr>
              </a:solidFill>
            </a:rPr>
            <a:t>Examples: ability to call or reach out for help in an emergency, medication management, finances, return to work, navigating bus schedules, etc.</a:t>
          </a:r>
        </a:p>
      </dgm:t>
    </dgm:pt>
    <dgm:pt modelId="{05B98155-877F-4E2A-8B84-DBAAAA4485EC}" type="parTrans" cxnId="{DFDDDD6F-5B05-4C2F-BB0A-F725B12CD656}">
      <dgm:prSet/>
      <dgm:spPr>
        <a:ln>
          <a:solidFill>
            <a:schemeClr val="accent5">
              <a:lumMod val="50000"/>
            </a:schemeClr>
          </a:solidFill>
        </a:ln>
      </dgm:spPr>
      <dgm:t>
        <a:bodyPr/>
        <a:lstStyle/>
        <a:p>
          <a:endParaRPr lang="en-US"/>
        </a:p>
      </dgm:t>
    </dgm:pt>
    <dgm:pt modelId="{758E9654-961E-4BC5-94EA-51267E0F56E2}" type="sibTrans" cxnId="{DFDDDD6F-5B05-4C2F-BB0A-F725B12CD656}">
      <dgm:prSet/>
      <dgm:spPr/>
      <dgm:t>
        <a:bodyPr/>
        <a:lstStyle/>
        <a:p>
          <a:endParaRPr lang="en-US"/>
        </a:p>
      </dgm:t>
    </dgm:pt>
    <dgm:pt modelId="{7032FEC7-F283-434B-9356-3E605169E921}">
      <dgm:prSet/>
      <dgm:spPr>
        <a:solidFill>
          <a:schemeClr val="accent5">
            <a:lumMod val="50000"/>
          </a:schemeClr>
        </a:solidFill>
      </dgm:spPr>
      <dgm:t>
        <a:bodyPr/>
        <a:lstStyle/>
        <a:p>
          <a:r>
            <a:rPr lang="en-US" dirty="0"/>
            <a:t>Use the patient’s strengths to establish compensatory strategies and methods.</a:t>
          </a:r>
        </a:p>
      </dgm:t>
    </dgm:pt>
    <dgm:pt modelId="{EF48828D-D1B9-47EA-A2AE-65EE027B554A}" type="parTrans" cxnId="{F7EC9EED-D685-4F16-ACED-766F133D4248}">
      <dgm:prSet/>
      <dgm:spPr/>
      <dgm:t>
        <a:bodyPr/>
        <a:lstStyle/>
        <a:p>
          <a:endParaRPr lang="en-US"/>
        </a:p>
      </dgm:t>
    </dgm:pt>
    <dgm:pt modelId="{FD7A0B3B-F213-435F-9B8A-BB533AE4A631}" type="sibTrans" cxnId="{F7EC9EED-D685-4F16-ACED-766F133D4248}">
      <dgm:prSet/>
      <dgm:spPr/>
      <dgm:t>
        <a:bodyPr/>
        <a:lstStyle/>
        <a:p>
          <a:endParaRPr lang="en-US"/>
        </a:p>
      </dgm:t>
    </dgm:pt>
    <dgm:pt modelId="{2233C05C-F172-4703-BF79-1353EEFC4E6D}">
      <dgm:prSet/>
      <dgm:spPr>
        <a:ln>
          <a:solidFill>
            <a:schemeClr val="accent5">
              <a:lumMod val="50000"/>
            </a:schemeClr>
          </a:solidFill>
        </a:ln>
      </dgm:spPr>
      <dgm:t>
        <a:bodyPr/>
        <a:lstStyle/>
        <a:p>
          <a:r>
            <a:rPr lang="en-US" dirty="0">
              <a:solidFill>
                <a:schemeClr val="accent5">
                  <a:lumMod val="50000"/>
                </a:schemeClr>
              </a:solidFill>
            </a:rPr>
            <a:t>Note taking, calendars (traditional or </a:t>
          </a:r>
          <a:r>
            <a:rPr lang="en-US" dirty="0" smtClean="0">
              <a:solidFill>
                <a:schemeClr val="accent5">
                  <a:lumMod val="50000"/>
                </a:schemeClr>
              </a:solidFill>
            </a:rPr>
            <a:t>smartphone</a:t>
          </a:r>
          <a:r>
            <a:rPr lang="en-US" dirty="0">
              <a:solidFill>
                <a:schemeClr val="accent5">
                  <a:lumMod val="50000"/>
                </a:schemeClr>
              </a:solidFill>
            </a:rPr>
            <a:t>), alarms, weekly pill box organizers, etc.  </a:t>
          </a:r>
        </a:p>
      </dgm:t>
    </dgm:pt>
    <dgm:pt modelId="{3E75B26C-E637-4242-A37A-41FD15468691}" type="parTrans" cxnId="{F2CF4A00-5570-471A-BCF1-73B4C6C4B080}">
      <dgm:prSet/>
      <dgm:spPr>
        <a:ln>
          <a:solidFill>
            <a:schemeClr val="accent5">
              <a:lumMod val="50000"/>
            </a:schemeClr>
          </a:solidFill>
        </a:ln>
      </dgm:spPr>
      <dgm:t>
        <a:bodyPr/>
        <a:lstStyle/>
        <a:p>
          <a:endParaRPr lang="en-US"/>
        </a:p>
      </dgm:t>
    </dgm:pt>
    <dgm:pt modelId="{C02C41FD-12EB-4301-9A6E-A2F98F2F497D}" type="sibTrans" cxnId="{F2CF4A00-5570-471A-BCF1-73B4C6C4B080}">
      <dgm:prSet/>
      <dgm:spPr/>
      <dgm:t>
        <a:bodyPr/>
        <a:lstStyle/>
        <a:p>
          <a:endParaRPr lang="en-US"/>
        </a:p>
      </dgm:t>
    </dgm:pt>
    <dgm:pt modelId="{E7F2ED92-59B9-47CB-9921-634EBD2EFB67}" type="pres">
      <dgm:prSet presAssocID="{12F0114E-AD80-4332-A66D-F7D8731EC5A4}" presName="diagram" presStyleCnt="0">
        <dgm:presLayoutVars>
          <dgm:chPref val="1"/>
          <dgm:dir/>
          <dgm:animOne val="branch"/>
          <dgm:animLvl val="lvl"/>
          <dgm:resizeHandles/>
        </dgm:presLayoutVars>
      </dgm:prSet>
      <dgm:spPr/>
      <dgm:t>
        <a:bodyPr/>
        <a:lstStyle/>
        <a:p>
          <a:endParaRPr lang="en-US"/>
        </a:p>
      </dgm:t>
    </dgm:pt>
    <dgm:pt modelId="{24909D05-9D17-46DE-AD6C-0C713519262A}" type="pres">
      <dgm:prSet presAssocID="{71064081-F5B7-4AEA-86D0-2103F5AA263F}" presName="root" presStyleCnt="0"/>
      <dgm:spPr/>
    </dgm:pt>
    <dgm:pt modelId="{74EDBF97-373E-4658-AA34-B5BB16787207}" type="pres">
      <dgm:prSet presAssocID="{71064081-F5B7-4AEA-86D0-2103F5AA263F}" presName="rootComposite" presStyleCnt="0"/>
      <dgm:spPr/>
    </dgm:pt>
    <dgm:pt modelId="{CDC5F4F2-6F32-4442-8AC0-5028A6FB23AC}" type="pres">
      <dgm:prSet presAssocID="{71064081-F5B7-4AEA-86D0-2103F5AA263F}" presName="rootText" presStyleLbl="node1" presStyleIdx="0" presStyleCnt="4"/>
      <dgm:spPr/>
      <dgm:t>
        <a:bodyPr/>
        <a:lstStyle/>
        <a:p>
          <a:endParaRPr lang="en-US"/>
        </a:p>
      </dgm:t>
    </dgm:pt>
    <dgm:pt modelId="{9FE3E557-CC1F-41BC-8EC6-CE90084529E3}" type="pres">
      <dgm:prSet presAssocID="{71064081-F5B7-4AEA-86D0-2103F5AA263F}" presName="rootConnector" presStyleLbl="node1" presStyleIdx="0" presStyleCnt="4"/>
      <dgm:spPr/>
      <dgm:t>
        <a:bodyPr/>
        <a:lstStyle/>
        <a:p>
          <a:endParaRPr lang="en-US"/>
        </a:p>
      </dgm:t>
    </dgm:pt>
    <dgm:pt modelId="{69FF91A6-2A22-4D92-A87A-D01EDF485FAC}" type="pres">
      <dgm:prSet presAssocID="{71064081-F5B7-4AEA-86D0-2103F5AA263F}" presName="childShape" presStyleCnt="0"/>
      <dgm:spPr/>
    </dgm:pt>
    <dgm:pt modelId="{AA7C8012-DB15-4C1D-938C-5A11FE9FAA6A}" type="pres">
      <dgm:prSet presAssocID="{04F2A31D-8DC5-41BF-8A96-EB94B9C334DD}" presName="root" presStyleCnt="0"/>
      <dgm:spPr/>
    </dgm:pt>
    <dgm:pt modelId="{CDCF4973-C7EA-4AE9-89E2-731DDE4FD78D}" type="pres">
      <dgm:prSet presAssocID="{04F2A31D-8DC5-41BF-8A96-EB94B9C334DD}" presName="rootComposite" presStyleCnt="0"/>
      <dgm:spPr/>
    </dgm:pt>
    <dgm:pt modelId="{C20EEF8D-0C21-43E8-A9B4-ADFC360DC640}" type="pres">
      <dgm:prSet presAssocID="{04F2A31D-8DC5-41BF-8A96-EB94B9C334DD}" presName="rootText" presStyleLbl="node1" presStyleIdx="1" presStyleCnt="4"/>
      <dgm:spPr/>
      <dgm:t>
        <a:bodyPr/>
        <a:lstStyle/>
        <a:p>
          <a:endParaRPr lang="en-US"/>
        </a:p>
      </dgm:t>
    </dgm:pt>
    <dgm:pt modelId="{713E1552-384D-43DB-98F6-A00C5A607836}" type="pres">
      <dgm:prSet presAssocID="{04F2A31D-8DC5-41BF-8A96-EB94B9C334DD}" presName="rootConnector" presStyleLbl="node1" presStyleIdx="1" presStyleCnt="4"/>
      <dgm:spPr/>
      <dgm:t>
        <a:bodyPr/>
        <a:lstStyle/>
        <a:p>
          <a:endParaRPr lang="en-US"/>
        </a:p>
      </dgm:t>
    </dgm:pt>
    <dgm:pt modelId="{340F854D-88C9-41EF-9090-145A6F7EA1C2}" type="pres">
      <dgm:prSet presAssocID="{04F2A31D-8DC5-41BF-8A96-EB94B9C334DD}" presName="childShape" presStyleCnt="0"/>
      <dgm:spPr/>
    </dgm:pt>
    <dgm:pt modelId="{F8B4193A-84D3-47D6-996C-C9223827BD30}" type="pres">
      <dgm:prSet presAssocID="{2651A430-E3B8-4AF8-AAA2-DE88B661B229}" presName="root" presStyleCnt="0"/>
      <dgm:spPr/>
    </dgm:pt>
    <dgm:pt modelId="{DCBDA5A6-ACC7-4096-974C-24878E24AB9D}" type="pres">
      <dgm:prSet presAssocID="{2651A430-E3B8-4AF8-AAA2-DE88B661B229}" presName="rootComposite" presStyleCnt="0"/>
      <dgm:spPr/>
    </dgm:pt>
    <dgm:pt modelId="{8DE2472A-D248-4E64-8CFB-5397D3E1C1F0}" type="pres">
      <dgm:prSet presAssocID="{2651A430-E3B8-4AF8-AAA2-DE88B661B229}" presName="rootText" presStyleLbl="node1" presStyleIdx="2" presStyleCnt="4"/>
      <dgm:spPr/>
      <dgm:t>
        <a:bodyPr/>
        <a:lstStyle/>
        <a:p>
          <a:endParaRPr lang="en-US"/>
        </a:p>
      </dgm:t>
    </dgm:pt>
    <dgm:pt modelId="{EAE36FD5-6B25-42D5-AB14-140315AB6CFC}" type="pres">
      <dgm:prSet presAssocID="{2651A430-E3B8-4AF8-AAA2-DE88B661B229}" presName="rootConnector" presStyleLbl="node1" presStyleIdx="2" presStyleCnt="4"/>
      <dgm:spPr/>
      <dgm:t>
        <a:bodyPr/>
        <a:lstStyle/>
        <a:p>
          <a:endParaRPr lang="en-US"/>
        </a:p>
      </dgm:t>
    </dgm:pt>
    <dgm:pt modelId="{4FD3DEA7-D332-4586-94CA-756E6DDABF7D}" type="pres">
      <dgm:prSet presAssocID="{2651A430-E3B8-4AF8-AAA2-DE88B661B229}" presName="childShape" presStyleCnt="0"/>
      <dgm:spPr/>
    </dgm:pt>
    <dgm:pt modelId="{39B63E5A-0D92-4F23-86EC-DDDD7747C586}" type="pres">
      <dgm:prSet presAssocID="{05B98155-877F-4E2A-8B84-DBAAAA4485EC}" presName="Name13" presStyleLbl="parChTrans1D2" presStyleIdx="0" presStyleCnt="2"/>
      <dgm:spPr/>
      <dgm:t>
        <a:bodyPr/>
        <a:lstStyle/>
        <a:p>
          <a:endParaRPr lang="en-US"/>
        </a:p>
      </dgm:t>
    </dgm:pt>
    <dgm:pt modelId="{148B2D2D-1E54-420F-BC28-C2690A93A70C}" type="pres">
      <dgm:prSet presAssocID="{CD0941E2-C3D3-4E9E-BC23-6A7CB5F0B03E}" presName="childText" presStyleLbl="bgAcc1" presStyleIdx="0" presStyleCnt="2">
        <dgm:presLayoutVars>
          <dgm:bulletEnabled val="1"/>
        </dgm:presLayoutVars>
      </dgm:prSet>
      <dgm:spPr/>
      <dgm:t>
        <a:bodyPr/>
        <a:lstStyle/>
        <a:p>
          <a:endParaRPr lang="en-US"/>
        </a:p>
      </dgm:t>
    </dgm:pt>
    <dgm:pt modelId="{818B9272-2B90-464E-8B3C-28D5616E24FD}" type="pres">
      <dgm:prSet presAssocID="{7032FEC7-F283-434B-9356-3E605169E921}" presName="root" presStyleCnt="0"/>
      <dgm:spPr/>
    </dgm:pt>
    <dgm:pt modelId="{CBEF7391-15E8-46DB-8E11-160548DD848A}" type="pres">
      <dgm:prSet presAssocID="{7032FEC7-F283-434B-9356-3E605169E921}" presName="rootComposite" presStyleCnt="0"/>
      <dgm:spPr/>
    </dgm:pt>
    <dgm:pt modelId="{31332F0C-BA88-44DF-A871-E81BF4084DF9}" type="pres">
      <dgm:prSet presAssocID="{7032FEC7-F283-434B-9356-3E605169E921}" presName="rootText" presStyleLbl="node1" presStyleIdx="3" presStyleCnt="4"/>
      <dgm:spPr/>
      <dgm:t>
        <a:bodyPr/>
        <a:lstStyle/>
        <a:p>
          <a:endParaRPr lang="en-US"/>
        </a:p>
      </dgm:t>
    </dgm:pt>
    <dgm:pt modelId="{2D48044F-D75F-4EE3-9314-C61EC0ACC455}" type="pres">
      <dgm:prSet presAssocID="{7032FEC7-F283-434B-9356-3E605169E921}" presName="rootConnector" presStyleLbl="node1" presStyleIdx="3" presStyleCnt="4"/>
      <dgm:spPr/>
      <dgm:t>
        <a:bodyPr/>
        <a:lstStyle/>
        <a:p>
          <a:endParaRPr lang="en-US"/>
        </a:p>
      </dgm:t>
    </dgm:pt>
    <dgm:pt modelId="{66CFB2BF-66E0-47BE-9E44-C9BC0DB6284B}" type="pres">
      <dgm:prSet presAssocID="{7032FEC7-F283-434B-9356-3E605169E921}" presName="childShape" presStyleCnt="0"/>
      <dgm:spPr/>
    </dgm:pt>
    <dgm:pt modelId="{F378F7B1-0763-4C71-B9CB-8961B171ABE8}" type="pres">
      <dgm:prSet presAssocID="{3E75B26C-E637-4242-A37A-41FD15468691}" presName="Name13" presStyleLbl="parChTrans1D2" presStyleIdx="1" presStyleCnt="2"/>
      <dgm:spPr/>
      <dgm:t>
        <a:bodyPr/>
        <a:lstStyle/>
        <a:p>
          <a:endParaRPr lang="en-US"/>
        </a:p>
      </dgm:t>
    </dgm:pt>
    <dgm:pt modelId="{13079054-B293-4AD9-849B-18C666CAA6FF}" type="pres">
      <dgm:prSet presAssocID="{2233C05C-F172-4703-BF79-1353EEFC4E6D}" presName="childText" presStyleLbl="bgAcc1" presStyleIdx="1" presStyleCnt="2">
        <dgm:presLayoutVars>
          <dgm:bulletEnabled val="1"/>
        </dgm:presLayoutVars>
      </dgm:prSet>
      <dgm:spPr/>
      <dgm:t>
        <a:bodyPr/>
        <a:lstStyle/>
        <a:p>
          <a:endParaRPr lang="en-US"/>
        </a:p>
      </dgm:t>
    </dgm:pt>
  </dgm:ptLst>
  <dgm:cxnLst>
    <dgm:cxn modelId="{CC75FDE2-F4BD-4F0A-8E77-0AF09842B88C}" type="presOf" srcId="{CD0941E2-C3D3-4E9E-BC23-6A7CB5F0B03E}" destId="{148B2D2D-1E54-420F-BC28-C2690A93A70C}" srcOrd="0" destOrd="0" presId="urn:microsoft.com/office/officeart/2005/8/layout/hierarchy3"/>
    <dgm:cxn modelId="{643D7E1E-C4A8-48D3-A47C-3D8779E2FCA4}" type="presOf" srcId="{2651A430-E3B8-4AF8-AAA2-DE88B661B229}" destId="{8DE2472A-D248-4E64-8CFB-5397D3E1C1F0}" srcOrd="0" destOrd="0" presId="urn:microsoft.com/office/officeart/2005/8/layout/hierarchy3"/>
    <dgm:cxn modelId="{C199C87D-481D-4650-996D-E7757051135B}" srcId="{12F0114E-AD80-4332-A66D-F7D8731EC5A4}" destId="{71064081-F5B7-4AEA-86D0-2103F5AA263F}" srcOrd="0" destOrd="0" parTransId="{66E34D7D-504D-40C7-B24E-71E7CA9B011A}" sibTransId="{6A8E4465-72DA-4CDD-B20C-C822193F72D9}"/>
    <dgm:cxn modelId="{58E09A6F-4028-412B-AFE4-6448C5D3B58C}" type="presOf" srcId="{2651A430-E3B8-4AF8-AAA2-DE88B661B229}" destId="{EAE36FD5-6B25-42D5-AB14-140315AB6CFC}" srcOrd="1" destOrd="0" presId="urn:microsoft.com/office/officeart/2005/8/layout/hierarchy3"/>
    <dgm:cxn modelId="{2036B28D-ED3F-45B9-93B3-418D60720F21}" type="presOf" srcId="{05B98155-877F-4E2A-8B84-DBAAAA4485EC}" destId="{39B63E5A-0D92-4F23-86EC-DDDD7747C586}" srcOrd="0" destOrd="0" presId="urn:microsoft.com/office/officeart/2005/8/layout/hierarchy3"/>
    <dgm:cxn modelId="{024F47E8-D8D9-4B3D-B73B-627C68FB6832}" type="presOf" srcId="{3E75B26C-E637-4242-A37A-41FD15468691}" destId="{F378F7B1-0763-4C71-B9CB-8961B171ABE8}" srcOrd="0" destOrd="0" presId="urn:microsoft.com/office/officeart/2005/8/layout/hierarchy3"/>
    <dgm:cxn modelId="{882EDE7C-7447-4B61-B6B0-5B6E1E83E913}" type="presOf" srcId="{71064081-F5B7-4AEA-86D0-2103F5AA263F}" destId="{9FE3E557-CC1F-41BC-8EC6-CE90084529E3}" srcOrd="1" destOrd="0" presId="urn:microsoft.com/office/officeart/2005/8/layout/hierarchy3"/>
    <dgm:cxn modelId="{AF412816-CD1E-4C83-A3F0-69BEAADDB5E3}" type="presOf" srcId="{04F2A31D-8DC5-41BF-8A96-EB94B9C334DD}" destId="{C20EEF8D-0C21-43E8-A9B4-ADFC360DC640}" srcOrd="0" destOrd="0" presId="urn:microsoft.com/office/officeart/2005/8/layout/hierarchy3"/>
    <dgm:cxn modelId="{F2CF4A00-5570-471A-BCF1-73B4C6C4B080}" srcId="{7032FEC7-F283-434B-9356-3E605169E921}" destId="{2233C05C-F172-4703-BF79-1353EEFC4E6D}" srcOrd="0" destOrd="0" parTransId="{3E75B26C-E637-4242-A37A-41FD15468691}" sibTransId="{C02C41FD-12EB-4301-9A6E-A2F98F2F497D}"/>
    <dgm:cxn modelId="{50EF517E-B612-43EF-B09C-C67900C2A8D6}" type="presOf" srcId="{71064081-F5B7-4AEA-86D0-2103F5AA263F}" destId="{CDC5F4F2-6F32-4442-8AC0-5028A6FB23AC}" srcOrd="0" destOrd="0" presId="urn:microsoft.com/office/officeart/2005/8/layout/hierarchy3"/>
    <dgm:cxn modelId="{E2517B7F-5EB8-44D9-AA67-E8B151438DAE}" type="presOf" srcId="{7032FEC7-F283-434B-9356-3E605169E921}" destId="{31332F0C-BA88-44DF-A871-E81BF4084DF9}" srcOrd="0" destOrd="0" presId="urn:microsoft.com/office/officeart/2005/8/layout/hierarchy3"/>
    <dgm:cxn modelId="{C036EA70-A16F-42D1-A20C-C5893A7B91AD}" type="presOf" srcId="{04F2A31D-8DC5-41BF-8A96-EB94B9C334DD}" destId="{713E1552-384D-43DB-98F6-A00C5A607836}" srcOrd="1" destOrd="0" presId="urn:microsoft.com/office/officeart/2005/8/layout/hierarchy3"/>
    <dgm:cxn modelId="{78255FAE-F0D4-4D9D-B601-3F8455CC4567}" srcId="{12F0114E-AD80-4332-A66D-F7D8731EC5A4}" destId="{2651A430-E3B8-4AF8-AAA2-DE88B661B229}" srcOrd="2" destOrd="0" parTransId="{A97DCF74-CA6F-4F8C-A602-D46C196010CE}" sibTransId="{A1091166-D5FD-4D97-88DB-7A3654FE1F23}"/>
    <dgm:cxn modelId="{F7EC9EED-D685-4F16-ACED-766F133D4248}" srcId="{12F0114E-AD80-4332-A66D-F7D8731EC5A4}" destId="{7032FEC7-F283-434B-9356-3E605169E921}" srcOrd="3" destOrd="0" parTransId="{EF48828D-D1B9-47EA-A2AE-65EE027B554A}" sibTransId="{FD7A0B3B-F213-435F-9B8A-BB533AE4A631}"/>
    <dgm:cxn modelId="{289CB232-6D48-427D-A795-26B8E2478390}" type="presOf" srcId="{2233C05C-F172-4703-BF79-1353EEFC4E6D}" destId="{13079054-B293-4AD9-849B-18C666CAA6FF}" srcOrd="0" destOrd="0" presId="urn:microsoft.com/office/officeart/2005/8/layout/hierarchy3"/>
    <dgm:cxn modelId="{6E97EFC9-54AD-4D5C-A25D-D907E5B4FBE7}" srcId="{12F0114E-AD80-4332-A66D-F7D8731EC5A4}" destId="{04F2A31D-8DC5-41BF-8A96-EB94B9C334DD}" srcOrd="1" destOrd="0" parTransId="{9B99C938-8F47-4232-A63B-2BBAF70D11A9}" sibTransId="{9AD0FF82-253A-4A0F-B857-17CDA4EBBB5B}"/>
    <dgm:cxn modelId="{DFDDDD6F-5B05-4C2F-BB0A-F725B12CD656}" srcId="{2651A430-E3B8-4AF8-AAA2-DE88B661B229}" destId="{CD0941E2-C3D3-4E9E-BC23-6A7CB5F0B03E}" srcOrd="0" destOrd="0" parTransId="{05B98155-877F-4E2A-8B84-DBAAAA4485EC}" sibTransId="{758E9654-961E-4BC5-94EA-51267E0F56E2}"/>
    <dgm:cxn modelId="{3230C729-CEB7-4964-B66A-08A96C66E483}" type="presOf" srcId="{12F0114E-AD80-4332-A66D-F7D8731EC5A4}" destId="{E7F2ED92-59B9-47CB-9921-634EBD2EFB67}" srcOrd="0" destOrd="0" presId="urn:microsoft.com/office/officeart/2005/8/layout/hierarchy3"/>
    <dgm:cxn modelId="{8954363A-C0B5-4D33-87F3-C601526D5330}" type="presOf" srcId="{7032FEC7-F283-434B-9356-3E605169E921}" destId="{2D48044F-D75F-4EE3-9314-C61EC0ACC455}" srcOrd="1" destOrd="0" presId="urn:microsoft.com/office/officeart/2005/8/layout/hierarchy3"/>
    <dgm:cxn modelId="{DBC187F5-424E-462B-9311-0DA435A9A938}" type="presParOf" srcId="{E7F2ED92-59B9-47CB-9921-634EBD2EFB67}" destId="{24909D05-9D17-46DE-AD6C-0C713519262A}" srcOrd="0" destOrd="0" presId="urn:microsoft.com/office/officeart/2005/8/layout/hierarchy3"/>
    <dgm:cxn modelId="{037AC9E6-E282-4539-88FC-1417A91CDD0F}" type="presParOf" srcId="{24909D05-9D17-46DE-AD6C-0C713519262A}" destId="{74EDBF97-373E-4658-AA34-B5BB16787207}" srcOrd="0" destOrd="0" presId="urn:microsoft.com/office/officeart/2005/8/layout/hierarchy3"/>
    <dgm:cxn modelId="{473B5736-7523-4382-ACFB-529592528F75}" type="presParOf" srcId="{74EDBF97-373E-4658-AA34-B5BB16787207}" destId="{CDC5F4F2-6F32-4442-8AC0-5028A6FB23AC}" srcOrd="0" destOrd="0" presId="urn:microsoft.com/office/officeart/2005/8/layout/hierarchy3"/>
    <dgm:cxn modelId="{13EA1535-1CDB-4239-9E1F-67512F0ACAA9}" type="presParOf" srcId="{74EDBF97-373E-4658-AA34-B5BB16787207}" destId="{9FE3E557-CC1F-41BC-8EC6-CE90084529E3}" srcOrd="1" destOrd="0" presId="urn:microsoft.com/office/officeart/2005/8/layout/hierarchy3"/>
    <dgm:cxn modelId="{54DA7911-5F9B-48F6-BB1C-37D7292D6764}" type="presParOf" srcId="{24909D05-9D17-46DE-AD6C-0C713519262A}" destId="{69FF91A6-2A22-4D92-A87A-D01EDF485FAC}" srcOrd="1" destOrd="0" presId="urn:microsoft.com/office/officeart/2005/8/layout/hierarchy3"/>
    <dgm:cxn modelId="{F7C7A352-5CF2-4D41-9A13-3AF276F66284}" type="presParOf" srcId="{E7F2ED92-59B9-47CB-9921-634EBD2EFB67}" destId="{AA7C8012-DB15-4C1D-938C-5A11FE9FAA6A}" srcOrd="1" destOrd="0" presId="urn:microsoft.com/office/officeart/2005/8/layout/hierarchy3"/>
    <dgm:cxn modelId="{4561434D-F087-433F-B360-E859FBFF7FB9}" type="presParOf" srcId="{AA7C8012-DB15-4C1D-938C-5A11FE9FAA6A}" destId="{CDCF4973-C7EA-4AE9-89E2-731DDE4FD78D}" srcOrd="0" destOrd="0" presId="urn:microsoft.com/office/officeart/2005/8/layout/hierarchy3"/>
    <dgm:cxn modelId="{FD040F6D-7812-4A68-A3E6-9E989DC51E47}" type="presParOf" srcId="{CDCF4973-C7EA-4AE9-89E2-731DDE4FD78D}" destId="{C20EEF8D-0C21-43E8-A9B4-ADFC360DC640}" srcOrd="0" destOrd="0" presId="urn:microsoft.com/office/officeart/2005/8/layout/hierarchy3"/>
    <dgm:cxn modelId="{B25DBE3F-E64C-4E5A-A045-887766515E90}" type="presParOf" srcId="{CDCF4973-C7EA-4AE9-89E2-731DDE4FD78D}" destId="{713E1552-384D-43DB-98F6-A00C5A607836}" srcOrd="1" destOrd="0" presId="urn:microsoft.com/office/officeart/2005/8/layout/hierarchy3"/>
    <dgm:cxn modelId="{78547A73-27DB-45CE-8F41-2D1D618D4B06}" type="presParOf" srcId="{AA7C8012-DB15-4C1D-938C-5A11FE9FAA6A}" destId="{340F854D-88C9-41EF-9090-145A6F7EA1C2}" srcOrd="1" destOrd="0" presId="urn:microsoft.com/office/officeart/2005/8/layout/hierarchy3"/>
    <dgm:cxn modelId="{D787E826-60EF-4C83-B72D-2D3D5634F2E3}" type="presParOf" srcId="{E7F2ED92-59B9-47CB-9921-634EBD2EFB67}" destId="{F8B4193A-84D3-47D6-996C-C9223827BD30}" srcOrd="2" destOrd="0" presId="urn:microsoft.com/office/officeart/2005/8/layout/hierarchy3"/>
    <dgm:cxn modelId="{6E82E4CC-106C-47C5-98C8-D63B2AE055CE}" type="presParOf" srcId="{F8B4193A-84D3-47D6-996C-C9223827BD30}" destId="{DCBDA5A6-ACC7-4096-974C-24878E24AB9D}" srcOrd="0" destOrd="0" presId="urn:microsoft.com/office/officeart/2005/8/layout/hierarchy3"/>
    <dgm:cxn modelId="{A644DA98-3D8B-4391-A8E4-1B6716E46A35}" type="presParOf" srcId="{DCBDA5A6-ACC7-4096-974C-24878E24AB9D}" destId="{8DE2472A-D248-4E64-8CFB-5397D3E1C1F0}" srcOrd="0" destOrd="0" presId="urn:microsoft.com/office/officeart/2005/8/layout/hierarchy3"/>
    <dgm:cxn modelId="{3D76EB24-F979-4345-AFE8-97AFEEE5DF6B}" type="presParOf" srcId="{DCBDA5A6-ACC7-4096-974C-24878E24AB9D}" destId="{EAE36FD5-6B25-42D5-AB14-140315AB6CFC}" srcOrd="1" destOrd="0" presId="urn:microsoft.com/office/officeart/2005/8/layout/hierarchy3"/>
    <dgm:cxn modelId="{3779ED6E-538D-425B-8A11-6C864744E7EC}" type="presParOf" srcId="{F8B4193A-84D3-47D6-996C-C9223827BD30}" destId="{4FD3DEA7-D332-4586-94CA-756E6DDABF7D}" srcOrd="1" destOrd="0" presId="urn:microsoft.com/office/officeart/2005/8/layout/hierarchy3"/>
    <dgm:cxn modelId="{9DA7BA07-6225-4012-AECC-B784EFF425F6}" type="presParOf" srcId="{4FD3DEA7-D332-4586-94CA-756E6DDABF7D}" destId="{39B63E5A-0D92-4F23-86EC-DDDD7747C586}" srcOrd="0" destOrd="0" presId="urn:microsoft.com/office/officeart/2005/8/layout/hierarchy3"/>
    <dgm:cxn modelId="{74CFCA0C-C53E-4B13-A59B-13C17F51BD84}" type="presParOf" srcId="{4FD3DEA7-D332-4586-94CA-756E6DDABF7D}" destId="{148B2D2D-1E54-420F-BC28-C2690A93A70C}" srcOrd="1" destOrd="0" presId="urn:microsoft.com/office/officeart/2005/8/layout/hierarchy3"/>
    <dgm:cxn modelId="{26A1AED9-CA9C-4CA0-AE74-E91C486E65F3}" type="presParOf" srcId="{E7F2ED92-59B9-47CB-9921-634EBD2EFB67}" destId="{818B9272-2B90-464E-8B3C-28D5616E24FD}" srcOrd="3" destOrd="0" presId="urn:microsoft.com/office/officeart/2005/8/layout/hierarchy3"/>
    <dgm:cxn modelId="{BF4C4C33-40AE-442F-9607-97C1310AA344}" type="presParOf" srcId="{818B9272-2B90-464E-8B3C-28D5616E24FD}" destId="{CBEF7391-15E8-46DB-8E11-160548DD848A}" srcOrd="0" destOrd="0" presId="urn:microsoft.com/office/officeart/2005/8/layout/hierarchy3"/>
    <dgm:cxn modelId="{05677ACD-3D12-4AC6-9BF7-ABBF2F328FBD}" type="presParOf" srcId="{CBEF7391-15E8-46DB-8E11-160548DD848A}" destId="{31332F0C-BA88-44DF-A871-E81BF4084DF9}" srcOrd="0" destOrd="0" presId="urn:microsoft.com/office/officeart/2005/8/layout/hierarchy3"/>
    <dgm:cxn modelId="{66477C0C-6813-4776-B6EB-F798D9803420}" type="presParOf" srcId="{CBEF7391-15E8-46DB-8E11-160548DD848A}" destId="{2D48044F-D75F-4EE3-9314-C61EC0ACC455}" srcOrd="1" destOrd="0" presId="urn:microsoft.com/office/officeart/2005/8/layout/hierarchy3"/>
    <dgm:cxn modelId="{17621788-31FD-4A80-9A73-B2680B2DC113}" type="presParOf" srcId="{818B9272-2B90-464E-8B3C-28D5616E24FD}" destId="{66CFB2BF-66E0-47BE-9E44-C9BC0DB6284B}" srcOrd="1" destOrd="0" presId="urn:microsoft.com/office/officeart/2005/8/layout/hierarchy3"/>
    <dgm:cxn modelId="{67FA9829-F2AA-4E76-8393-7CE614FEC109}" type="presParOf" srcId="{66CFB2BF-66E0-47BE-9E44-C9BC0DB6284B}" destId="{F378F7B1-0763-4C71-B9CB-8961B171ABE8}" srcOrd="0" destOrd="0" presId="urn:microsoft.com/office/officeart/2005/8/layout/hierarchy3"/>
    <dgm:cxn modelId="{6DA3523E-1095-493F-A773-A1F3F8F8A870}" type="presParOf" srcId="{66CFB2BF-66E0-47BE-9E44-C9BC0DB6284B}" destId="{13079054-B293-4AD9-849B-18C666CAA6FF}"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A4ADE5C-6CC0-4A80-912D-997184FBF6B8}" type="doc">
      <dgm:prSet loTypeId="urn:microsoft.com/office/officeart/2005/8/layout/hierarchy1" loCatId="Inbox" qsTypeId="urn:microsoft.com/office/officeart/2005/8/quickstyle/simple1" qsCatId="simple" csTypeId="urn:microsoft.com/office/officeart/2005/8/colors/ColorSchemeForSuggestions" csCatId="other" phldr="1"/>
      <dgm:spPr/>
      <dgm:t>
        <a:bodyPr/>
        <a:lstStyle/>
        <a:p>
          <a:endParaRPr lang="en-US"/>
        </a:p>
      </dgm:t>
    </dgm:pt>
    <dgm:pt modelId="{AA715103-8F29-4E38-8811-54C959604087}">
      <dgm:prSet/>
      <dgm:spPr>
        <a:ln>
          <a:solidFill>
            <a:schemeClr val="accent5">
              <a:lumMod val="50000"/>
            </a:schemeClr>
          </a:solidFill>
        </a:ln>
      </dgm:spPr>
      <dgm:t>
        <a:bodyPr/>
        <a:lstStyle/>
        <a:p>
          <a:r>
            <a:rPr lang="en-US" dirty="0">
              <a:solidFill>
                <a:schemeClr val="accent5">
                  <a:lumMod val="50000"/>
                </a:schemeClr>
              </a:solidFill>
            </a:rPr>
            <a:t>Aphasia is a communication disorder that results from damage to parts of the brain that contain language (typically in the left half of the brain). Aphasia may cause difficulties in speaking, listening, reading, and </a:t>
          </a:r>
          <a:r>
            <a:rPr lang="en-US" dirty="0" smtClean="0">
              <a:solidFill>
                <a:schemeClr val="accent5">
                  <a:lumMod val="50000"/>
                </a:schemeClr>
              </a:solidFill>
            </a:rPr>
            <a:t>writing </a:t>
          </a:r>
          <a:r>
            <a:rPr lang="en-US" dirty="0">
              <a:solidFill>
                <a:schemeClr val="accent5">
                  <a:lumMod val="50000"/>
                </a:schemeClr>
              </a:solidFill>
            </a:rPr>
            <a:t>but does not affect intelligence. </a:t>
          </a:r>
        </a:p>
      </dgm:t>
    </dgm:pt>
    <dgm:pt modelId="{19E6007A-82A1-4BF2-8F4A-1A098F691705}" type="parTrans" cxnId="{7AFC688A-E964-417B-B3DD-6F029A933FE7}">
      <dgm:prSet/>
      <dgm:spPr/>
      <dgm:t>
        <a:bodyPr/>
        <a:lstStyle/>
        <a:p>
          <a:endParaRPr lang="en-US"/>
        </a:p>
      </dgm:t>
    </dgm:pt>
    <dgm:pt modelId="{04363DBC-800C-4BA8-A219-2F74263F7700}" type="sibTrans" cxnId="{7AFC688A-E964-417B-B3DD-6F029A933FE7}">
      <dgm:prSet/>
      <dgm:spPr/>
      <dgm:t>
        <a:bodyPr/>
        <a:lstStyle/>
        <a:p>
          <a:endParaRPr lang="en-US"/>
        </a:p>
      </dgm:t>
    </dgm:pt>
    <dgm:pt modelId="{EF89BD45-3972-4684-9F2F-318CCFDA8B02}">
      <dgm:prSet/>
      <dgm:spPr>
        <a:ln>
          <a:solidFill>
            <a:schemeClr val="accent5">
              <a:lumMod val="50000"/>
            </a:schemeClr>
          </a:solidFill>
        </a:ln>
      </dgm:spPr>
      <dgm:t>
        <a:bodyPr/>
        <a:lstStyle/>
        <a:p>
          <a:r>
            <a:rPr lang="en-US" dirty="0">
              <a:solidFill>
                <a:schemeClr val="accent5">
                  <a:lumMod val="50000"/>
                </a:schemeClr>
              </a:solidFill>
            </a:rPr>
            <a:t>Etiologies leading to aphasia include stroke, traumatic brain injury, brain </a:t>
          </a:r>
          <a:r>
            <a:rPr lang="en-US" dirty="0" smtClean="0">
              <a:solidFill>
                <a:schemeClr val="accent5">
                  <a:lumMod val="50000"/>
                </a:schemeClr>
              </a:solidFill>
            </a:rPr>
            <a:t>tumors, </a:t>
          </a:r>
          <a:r>
            <a:rPr lang="en-US" dirty="0">
              <a:solidFill>
                <a:schemeClr val="accent5">
                  <a:lumMod val="50000"/>
                </a:schemeClr>
              </a:solidFill>
            </a:rPr>
            <a:t>and progressive neurological diagnoses. </a:t>
          </a:r>
        </a:p>
      </dgm:t>
    </dgm:pt>
    <dgm:pt modelId="{C830D0A0-10C6-49FF-83CD-760E422DFBD1}" type="parTrans" cxnId="{D072FBE3-BA07-4B1A-BFA0-F8087BD4B9F6}">
      <dgm:prSet/>
      <dgm:spPr/>
      <dgm:t>
        <a:bodyPr/>
        <a:lstStyle/>
        <a:p>
          <a:endParaRPr lang="en-US"/>
        </a:p>
      </dgm:t>
    </dgm:pt>
    <dgm:pt modelId="{E89495D8-1A5D-461A-A507-0B3738A52D1B}" type="sibTrans" cxnId="{D072FBE3-BA07-4B1A-BFA0-F8087BD4B9F6}">
      <dgm:prSet/>
      <dgm:spPr/>
      <dgm:t>
        <a:bodyPr/>
        <a:lstStyle/>
        <a:p>
          <a:endParaRPr lang="en-US"/>
        </a:p>
      </dgm:t>
    </dgm:pt>
    <dgm:pt modelId="{81459792-6AB7-42E2-B5F2-F4851DA5C749}" type="pres">
      <dgm:prSet presAssocID="{4A4ADE5C-6CC0-4A80-912D-997184FBF6B8}" presName="hierChild1" presStyleCnt="0">
        <dgm:presLayoutVars>
          <dgm:chPref val="1"/>
          <dgm:dir/>
          <dgm:animOne val="branch"/>
          <dgm:animLvl val="lvl"/>
          <dgm:resizeHandles/>
        </dgm:presLayoutVars>
      </dgm:prSet>
      <dgm:spPr/>
      <dgm:t>
        <a:bodyPr/>
        <a:lstStyle/>
        <a:p>
          <a:endParaRPr lang="en-US"/>
        </a:p>
      </dgm:t>
    </dgm:pt>
    <dgm:pt modelId="{43D231DD-38FF-4BD5-B83D-050F940A827D}" type="pres">
      <dgm:prSet presAssocID="{AA715103-8F29-4E38-8811-54C959604087}" presName="hierRoot1" presStyleCnt="0"/>
      <dgm:spPr/>
    </dgm:pt>
    <dgm:pt modelId="{9985A06E-912E-4015-BC43-D37F17F56156}" type="pres">
      <dgm:prSet presAssocID="{AA715103-8F29-4E38-8811-54C959604087}" presName="composite" presStyleCnt="0"/>
      <dgm:spPr/>
    </dgm:pt>
    <dgm:pt modelId="{4937EF59-F979-4EE0-BE23-D5461CB02410}" type="pres">
      <dgm:prSet presAssocID="{AA715103-8F29-4E38-8811-54C959604087}" presName="background" presStyleLbl="node0" presStyleIdx="0" presStyleCnt="2"/>
      <dgm:spPr>
        <a:solidFill>
          <a:schemeClr val="accent5">
            <a:lumMod val="50000"/>
          </a:schemeClr>
        </a:solidFill>
      </dgm:spPr>
    </dgm:pt>
    <dgm:pt modelId="{7C437DC3-6C96-4136-A10D-A2AB4C3D5F66}" type="pres">
      <dgm:prSet presAssocID="{AA715103-8F29-4E38-8811-54C959604087}" presName="text" presStyleLbl="fgAcc0" presStyleIdx="0" presStyleCnt="2">
        <dgm:presLayoutVars>
          <dgm:chPref val="3"/>
        </dgm:presLayoutVars>
      </dgm:prSet>
      <dgm:spPr/>
      <dgm:t>
        <a:bodyPr/>
        <a:lstStyle/>
        <a:p>
          <a:endParaRPr lang="en-US"/>
        </a:p>
      </dgm:t>
    </dgm:pt>
    <dgm:pt modelId="{0DD2BDBE-3DA2-4969-BC11-F389215030B6}" type="pres">
      <dgm:prSet presAssocID="{AA715103-8F29-4E38-8811-54C959604087}" presName="hierChild2" presStyleCnt="0"/>
      <dgm:spPr/>
    </dgm:pt>
    <dgm:pt modelId="{8C79B743-8626-4AD1-A394-595579BEBF30}" type="pres">
      <dgm:prSet presAssocID="{EF89BD45-3972-4684-9F2F-318CCFDA8B02}" presName="hierRoot1" presStyleCnt="0"/>
      <dgm:spPr/>
    </dgm:pt>
    <dgm:pt modelId="{957FFD61-FAF2-42C7-AF09-73A978F5FDF9}" type="pres">
      <dgm:prSet presAssocID="{EF89BD45-3972-4684-9F2F-318CCFDA8B02}" presName="composite" presStyleCnt="0"/>
      <dgm:spPr/>
    </dgm:pt>
    <dgm:pt modelId="{2ED9268E-144D-4430-8EDF-A445226B6EB0}" type="pres">
      <dgm:prSet presAssocID="{EF89BD45-3972-4684-9F2F-318CCFDA8B02}" presName="background" presStyleLbl="node0" presStyleIdx="1" presStyleCnt="2"/>
      <dgm:spPr>
        <a:solidFill>
          <a:schemeClr val="accent5">
            <a:lumMod val="50000"/>
          </a:schemeClr>
        </a:solidFill>
      </dgm:spPr>
    </dgm:pt>
    <dgm:pt modelId="{4B464826-B745-49DD-B0C9-11F3ED410C1C}" type="pres">
      <dgm:prSet presAssocID="{EF89BD45-3972-4684-9F2F-318CCFDA8B02}" presName="text" presStyleLbl="fgAcc0" presStyleIdx="1" presStyleCnt="2">
        <dgm:presLayoutVars>
          <dgm:chPref val="3"/>
        </dgm:presLayoutVars>
      </dgm:prSet>
      <dgm:spPr/>
      <dgm:t>
        <a:bodyPr/>
        <a:lstStyle/>
        <a:p>
          <a:endParaRPr lang="en-US"/>
        </a:p>
      </dgm:t>
    </dgm:pt>
    <dgm:pt modelId="{BEA29B79-F9F3-4148-9012-86AD7D523D20}" type="pres">
      <dgm:prSet presAssocID="{EF89BD45-3972-4684-9F2F-318CCFDA8B02}" presName="hierChild2" presStyleCnt="0"/>
      <dgm:spPr/>
    </dgm:pt>
  </dgm:ptLst>
  <dgm:cxnLst>
    <dgm:cxn modelId="{7AFC688A-E964-417B-B3DD-6F029A933FE7}" srcId="{4A4ADE5C-6CC0-4A80-912D-997184FBF6B8}" destId="{AA715103-8F29-4E38-8811-54C959604087}" srcOrd="0" destOrd="0" parTransId="{19E6007A-82A1-4BF2-8F4A-1A098F691705}" sibTransId="{04363DBC-800C-4BA8-A219-2F74263F7700}"/>
    <dgm:cxn modelId="{D072FBE3-BA07-4B1A-BFA0-F8087BD4B9F6}" srcId="{4A4ADE5C-6CC0-4A80-912D-997184FBF6B8}" destId="{EF89BD45-3972-4684-9F2F-318CCFDA8B02}" srcOrd="1" destOrd="0" parTransId="{C830D0A0-10C6-49FF-83CD-760E422DFBD1}" sibTransId="{E89495D8-1A5D-461A-A507-0B3738A52D1B}"/>
    <dgm:cxn modelId="{8F7175F7-FA0B-41D3-814B-01585864EAE6}" type="presOf" srcId="{EF89BD45-3972-4684-9F2F-318CCFDA8B02}" destId="{4B464826-B745-49DD-B0C9-11F3ED410C1C}" srcOrd="0" destOrd="0" presId="urn:microsoft.com/office/officeart/2005/8/layout/hierarchy1"/>
    <dgm:cxn modelId="{89158329-787D-4C26-A831-6A2E2CB7980B}" type="presOf" srcId="{4A4ADE5C-6CC0-4A80-912D-997184FBF6B8}" destId="{81459792-6AB7-42E2-B5F2-F4851DA5C749}" srcOrd="0" destOrd="0" presId="urn:microsoft.com/office/officeart/2005/8/layout/hierarchy1"/>
    <dgm:cxn modelId="{925BC66B-6C8B-426C-9B8D-4F5BB1B8187B}" type="presOf" srcId="{AA715103-8F29-4E38-8811-54C959604087}" destId="{7C437DC3-6C96-4136-A10D-A2AB4C3D5F66}" srcOrd="0" destOrd="0" presId="urn:microsoft.com/office/officeart/2005/8/layout/hierarchy1"/>
    <dgm:cxn modelId="{9BC6248B-ABBD-42AD-B595-D16C7BEDAFE9}" type="presParOf" srcId="{81459792-6AB7-42E2-B5F2-F4851DA5C749}" destId="{43D231DD-38FF-4BD5-B83D-050F940A827D}" srcOrd="0" destOrd="0" presId="urn:microsoft.com/office/officeart/2005/8/layout/hierarchy1"/>
    <dgm:cxn modelId="{D2B7386D-6BDC-4052-A909-2D2368BD5B52}" type="presParOf" srcId="{43D231DD-38FF-4BD5-B83D-050F940A827D}" destId="{9985A06E-912E-4015-BC43-D37F17F56156}" srcOrd="0" destOrd="0" presId="urn:microsoft.com/office/officeart/2005/8/layout/hierarchy1"/>
    <dgm:cxn modelId="{C6430842-D9E7-4A17-9E8E-3DD936D87CFC}" type="presParOf" srcId="{9985A06E-912E-4015-BC43-D37F17F56156}" destId="{4937EF59-F979-4EE0-BE23-D5461CB02410}" srcOrd="0" destOrd="0" presId="urn:microsoft.com/office/officeart/2005/8/layout/hierarchy1"/>
    <dgm:cxn modelId="{0F7F3EF6-7E3C-4A9B-82D2-1E9537D70B6D}" type="presParOf" srcId="{9985A06E-912E-4015-BC43-D37F17F56156}" destId="{7C437DC3-6C96-4136-A10D-A2AB4C3D5F66}" srcOrd="1" destOrd="0" presId="urn:microsoft.com/office/officeart/2005/8/layout/hierarchy1"/>
    <dgm:cxn modelId="{A79764A3-D4B0-4EB3-AB4F-B0411E35AEA1}" type="presParOf" srcId="{43D231DD-38FF-4BD5-B83D-050F940A827D}" destId="{0DD2BDBE-3DA2-4969-BC11-F389215030B6}" srcOrd="1" destOrd="0" presId="urn:microsoft.com/office/officeart/2005/8/layout/hierarchy1"/>
    <dgm:cxn modelId="{A27438B9-6C39-4C36-87CF-ECB5453EA329}" type="presParOf" srcId="{81459792-6AB7-42E2-B5F2-F4851DA5C749}" destId="{8C79B743-8626-4AD1-A394-595579BEBF30}" srcOrd="1" destOrd="0" presId="urn:microsoft.com/office/officeart/2005/8/layout/hierarchy1"/>
    <dgm:cxn modelId="{80F74012-E4C6-434B-86DC-FD41AE48473F}" type="presParOf" srcId="{8C79B743-8626-4AD1-A394-595579BEBF30}" destId="{957FFD61-FAF2-42C7-AF09-73A978F5FDF9}" srcOrd="0" destOrd="0" presId="urn:microsoft.com/office/officeart/2005/8/layout/hierarchy1"/>
    <dgm:cxn modelId="{90682C5C-B1BA-4406-AD85-29A210B1A107}" type="presParOf" srcId="{957FFD61-FAF2-42C7-AF09-73A978F5FDF9}" destId="{2ED9268E-144D-4430-8EDF-A445226B6EB0}" srcOrd="0" destOrd="0" presId="urn:microsoft.com/office/officeart/2005/8/layout/hierarchy1"/>
    <dgm:cxn modelId="{DBD121EF-AEB6-408C-AE76-1618E9DC4A22}" type="presParOf" srcId="{957FFD61-FAF2-42C7-AF09-73A978F5FDF9}" destId="{4B464826-B745-49DD-B0C9-11F3ED410C1C}" srcOrd="1" destOrd="0" presId="urn:microsoft.com/office/officeart/2005/8/layout/hierarchy1"/>
    <dgm:cxn modelId="{EB969118-6AA4-4E06-813C-1EE39C2EEAF0}" type="presParOf" srcId="{8C79B743-8626-4AD1-A394-595579BEBF30}" destId="{BEA29B79-F9F3-4148-9012-86AD7D523D2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5E88DEA-88F7-49FE-86BC-D4E6C0308483}" type="doc">
      <dgm:prSet loTypeId="urn:microsoft.com/office/officeart/2005/8/layout/chevron1" loCatId="Inbox" qsTypeId="urn:microsoft.com/office/officeart/2005/8/quickstyle/simple1" qsCatId="simple" csTypeId="urn:microsoft.com/office/officeart/2005/8/colors/ColorSchemeForSuggestions" csCatId="other" phldr="1"/>
      <dgm:spPr/>
      <dgm:t>
        <a:bodyPr/>
        <a:lstStyle/>
        <a:p>
          <a:endParaRPr lang="en-US"/>
        </a:p>
      </dgm:t>
    </dgm:pt>
    <dgm:pt modelId="{945A08AD-3A90-4DDE-9381-CFB77465294C}">
      <dgm:prSet/>
      <dgm:spPr>
        <a:solidFill>
          <a:schemeClr val="accent5">
            <a:lumMod val="50000"/>
          </a:schemeClr>
        </a:solidFill>
      </dgm:spPr>
      <dgm:t>
        <a:bodyPr/>
        <a:lstStyle/>
        <a:p>
          <a:r>
            <a:rPr lang="en-US"/>
            <a:t>Non-Fluent:</a:t>
          </a:r>
        </a:p>
      </dgm:t>
    </dgm:pt>
    <dgm:pt modelId="{4A41746F-DB69-49C1-B04F-36B4C2ACA5E9}" type="parTrans" cxnId="{FB9107D7-757B-457E-8C3E-7B4084BD2691}">
      <dgm:prSet/>
      <dgm:spPr/>
      <dgm:t>
        <a:bodyPr/>
        <a:lstStyle/>
        <a:p>
          <a:endParaRPr lang="en-US"/>
        </a:p>
      </dgm:t>
    </dgm:pt>
    <dgm:pt modelId="{70B37E30-28C3-4A39-9DEB-056D3603BDB9}" type="sibTrans" cxnId="{FB9107D7-757B-457E-8C3E-7B4084BD2691}">
      <dgm:prSet/>
      <dgm:spPr/>
      <dgm:t>
        <a:bodyPr/>
        <a:lstStyle/>
        <a:p>
          <a:endParaRPr lang="en-US"/>
        </a:p>
      </dgm:t>
    </dgm:pt>
    <dgm:pt modelId="{45A4B4CA-77C8-4459-A810-615EFC2245C1}">
      <dgm:prSet/>
      <dgm:spPr/>
      <dgm:t>
        <a:bodyPr/>
        <a:lstStyle/>
        <a:p>
          <a:r>
            <a:rPr lang="en-US" dirty="0">
              <a:solidFill>
                <a:schemeClr val="accent5">
                  <a:lumMod val="50000"/>
                </a:schemeClr>
              </a:solidFill>
            </a:rPr>
            <a:t>Global</a:t>
          </a:r>
        </a:p>
      </dgm:t>
    </dgm:pt>
    <dgm:pt modelId="{23ED3830-7EE1-47BC-AF50-9395F03B9C73}" type="parTrans" cxnId="{A9E90658-4B64-4801-8D48-3BA951E28421}">
      <dgm:prSet/>
      <dgm:spPr/>
      <dgm:t>
        <a:bodyPr/>
        <a:lstStyle/>
        <a:p>
          <a:endParaRPr lang="en-US"/>
        </a:p>
      </dgm:t>
    </dgm:pt>
    <dgm:pt modelId="{C7CB9327-3A20-4F91-8F8B-4C70358EA09D}" type="sibTrans" cxnId="{A9E90658-4B64-4801-8D48-3BA951E28421}">
      <dgm:prSet/>
      <dgm:spPr/>
      <dgm:t>
        <a:bodyPr/>
        <a:lstStyle/>
        <a:p>
          <a:endParaRPr lang="en-US"/>
        </a:p>
      </dgm:t>
    </dgm:pt>
    <dgm:pt modelId="{95C6AB86-F0AE-49A9-81C2-6E48E786807B}">
      <dgm:prSet/>
      <dgm:spPr/>
      <dgm:t>
        <a:bodyPr/>
        <a:lstStyle/>
        <a:p>
          <a:r>
            <a:rPr lang="en-US" dirty="0" err="1">
              <a:solidFill>
                <a:schemeClr val="accent5">
                  <a:lumMod val="50000"/>
                </a:schemeClr>
              </a:solidFill>
            </a:rPr>
            <a:t>Broca’s</a:t>
          </a:r>
          <a:endParaRPr lang="en-US" dirty="0">
            <a:solidFill>
              <a:schemeClr val="accent5">
                <a:lumMod val="50000"/>
              </a:schemeClr>
            </a:solidFill>
          </a:endParaRPr>
        </a:p>
      </dgm:t>
    </dgm:pt>
    <dgm:pt modelId="{861CEF9E-5BF7-4392-BF07-29FAC0C51C15}" type="parTrans" cxnId="{7BA4AA92-731B-4B57-A2AF-D7EC920C0C8E}">
      <dgm:prSet/>
      <dgm:spPr/>
      <dgm:t>
        <a:bodyPr/>
        <a:lstStyle/>
        <a:p>
          <a:endParaRPr lang="en-US"/>
        </a:p>
      </dgm:t>
    </dgm:pt>
    <dgm:pt modelId="{50B38EB9-A286-4272-96F0-AB1C5677F520}" type="sibTrans" cxnId="{7BA4AA92-731B-4B57-A2AF-D7EC920C0C8E}">
      <dgm:prSet/>
      <dgm:spPr/>
      <dgm:t>
        <a:bodyPr/>
        <a:lstStyle/>
        <a:p>
          <a:endParaRPr lang="en-US"/>
        </a:p>
      </dgm:t>
    </dgm:pt>
    <dgm:pt modelId="{24F059B2-5DAD-4CD4-A9BF-90707F960011}">
      <dgm:prSet/>
      <dgm:spPr/>
      <dgm:t>
        <a:bodyPr/>
        <a:lstStyle/>
        <a:p>
          <a:r>
            <a:rPr lang="en-US" dirty="0">
              <a:solidFill>
                <a:schemeClr val="accent5">
                  <a:lumMod val="50000"/>
                </a:schemeClr>
              </a:solidFill>
            </a:rPr>
            <a:t>Transcortical Motor</a:t>
          </a:r>
        </a:p>
      </dgm:t>
    </dgm:pt>
    <dgm:pt modelId="{4216F832-1CF9-4CF4-9BA7-02B161615925}" type="parTrans" cxnId="{450A8044-3EA3-4B26-BD66-E850BC59D008}">
      <dgm:prSet/>
      <dgm:spPr/>
      <dgm:t>
        <a:bodyPr/>
        <a:lstStyle/>
        <a:p>
          <a:endParaRPr lang="en-US"/>
        </a:p>
      </dgm:t>
    </dgm:pt>
    <dgm:pt modelId="{9986A0BC-6650-4A3C-B1C9-2206EA19F168}" type="sibTrans" cxnId="{450A8044-3EA3-4B26-BD66-E850BC59D008}">
      <dgm:prSet/>
      <dgm:spPr/>
      <dgm:t>
        <a:bodyPr/>
        <a:lstStyle/>
        <a:p>
          <a:endParaRPr lang="en-US"/>
        </a:p>
      </dgm:t>
    </dgm:pt>
    <dgm:pt modelId="{D8EAE98B-52EF-4C4A-B2C8-B528075A0BED}">
      <dgm:prSet/>
      <dgm:spPr>
        <a:solidFill>
          <a:schemeClr val="accent5">
            <a:lumMod val="50000"/>
          </a:schemeClr>
        </a:solidFill>
      </dgm:spPr>
      <dgm:t>
        <a:bodyPr/>
        <a:lstStyle/>
        <a:p>
          <a:r>
            <a:rPr lang="en-US"/>
            <a:t>Fluent:</a:t>
          </a:r>
        </a:p>
      </dgm:t>
    </dgm:pt>
    <dgm:pt modelId="{A4587FC8-1811-48D8-83BA-F556778C9D1B}" type="parTrans" cxnId="{3DDED0ED-E97C-496A-A4EF-A5235093AA7A}">
      <dgm:prSet/>
      <dgm:spPr/>
      <dgm:t>
        <a:bodyPr/>
        <a:lstStyle/>
        <a:p>
          <a:endParaRPr lang="en-US"/>
        </a:p>
      </dgm:t>
    </dgm:pt>
    <dgm:pt modelId="{0D2141B5-D8E2-4682-B8E1-6D2D628C0785}" type="sibTrans" cxnId="{3DDED0ED-E97C-496A-A4EF-A5235093AA7A}">
      <dgm:prSet/>
      <dgm:spPr/>
      <dgm:t>
        <a:bodyPr/>
        <a:lstStyle/>
        <a:p>
          <a:endParaRPr lang="en-US"/>
        </a:p>
      </dgm:t>
    </dgm:pt>
    <dgm:pt modelId="{CBA1B19B-EFE7-4B2A-87C2-3D3FC9EBFD8F}">
      <dgm:prSet/>
      <dgm:spPr/>
      <dgm:t>
        <a:bodyPr/>
        <a:lstStyle/>
        <a:p>
          <a:r>
            <a:rPr lang="en-US" dirty="0">
              <a:solidFill>
                <a:schemeClr val="accent5">
                  <a:lumMod val="50000"/>
                </a:schemeClr>
              </a:solidFill>
            </a:rPr>
            <a:t>Wernicke’s</a:t>
          </a:r>
        </a:p>
      </dgm:t>
    </dgm:pt>
    <dgm:pt modelId="{A3139252-EFBF-4556-A2DF-A7E24CCDA222}" type="parTrans" cxnId="{0CB20A53-9FE8-4286-BB66-1DC04C12B709}">
      <dgm:prSet/>
      <dgm:spPr/>
      <dgm:t>
        <a:bodyPr/>
        <a:lstStyle/>
        <a:p>
          <a:endParaRPr lang="en-US"/>
        </a:p>
      </dgm:t>
    </dgm:pt>
    <dgm:pt modelId="{8FACB4B6-316E-477F-9467-D6373A6447E2}" type="sibTrans" cxnId="{0CB20A53-9FE8-4286-BB66-1DC04C12B709}">
      <dgm:prSet/>
      <dgm:spPr/>
      <dgm:t>
        <a:bodyPr/>
        <a:lstStyle/>
        <a:p>
          <a:endParaRPr lang="en-US"/>
        </a:p>
      </dgm:t>
    </dgm:pt>
    <dgm:pt modelId="{277FEAF7-EE6C-4DFB-BA18-0A1EF82741F0}">
      <dgm:prSet/>
      <dgm:spPr/>
      <dgm:t>
        <a:bodyPr/>
        <a:lstStyle/>
        <a:p>
          <a:r>
            <a:rPr lang="en-US" dirty="0">
              <a:solidFill>
                <a:schemeClr val="accent5">
                  <a:lumMod val="50000"/>
                </a:schemeClr>
              </a:solidFill>
            </a:rPr>
            <a:t>Transcortical Sensory</a:t>
          </a:r>
        </a:p>
      </dgm:t>
    </dgm:pt>
    <dgm:pt modelId="{25BD246E-8715-4E56-8D82-0CA271A10BFC}" type="parTrans" cxnId="{68D97CBF-56C5-4B0D-B08D-C756D26D55E3}">
      <dgm:prSet/>
      <dgm:spPr/>
      <dgm:t>
        <a:bodyPr/>
        <a:lstStyle/>
        <a:p>
          <a:endParaRPr lang="en-US"/>
        </a:p>
      </dgm:t>
    </dgm:pt>
    <dgm:pt modelId="{1361CD6D-6CD0-4DEB-819E-60A34232CDCD}" type="sibTrans" cxnId="{68D97CBF-56C5-4B0D-B08D-C756D26D55E3}">
      <dgm:prSet/>
      <dgm:spPr/>
      <dgm:t>
        <a:bodyPr/>
        <a:lstStyle/>
        <a:p>
          <a:endParaRPr lang="en-US"/>
        </a:p>
      </dgm:t>
    </dgm:pt>
    <dgm:pt modelId="{C2341002-F4B7-4C70-AD33-A94C0BE2FC5C}">
      <dgm:prSet/>
      <dgm:spPr/>
      <dgm:t>
        <a:bodyPr/>
        <a:lstStyle/>
        <a:p>
          <a:r>
            <a:rPr lang="en-US" dirty="0">
              <a:solidFill>
                <a:schemeClr val="accent5">
                  <a:lumMod val="50000"/>
                </a:schemeClr>
              </a:solidFill>
            </a:rPr>
            <a:t>Conduction</a:t>
          </a:r>
        </a:p>
      </dgm:t>
    </dgm:pt>
    <dgm:pt modelId="{7183E405-472E-4B56-80E1-E77C35BEA81F}" type="parTrans" cxnId="{ACA4FEBF-8576-4A68-ADF3-1281CA6E2058}">
      <dgm:prSet/>
      <dgm:spPr/>
      <dgm:t>
        <a:bodyPr/>
        <a:lstStyle/>
        <a:p>
          <a:endParaRPr lang="en-US"/>
        </a:p>
      </dgm:t>
    </dgm:pt>
    <dgm:pt modelId="{7311D151-A43E-425A-AAF9-097BDDEDF703}" type="sibTrans" cxnId="{ACA4FEBF-8576-4A68-ADF3-1281CA6E2058}">
      <dgm:prSet/>
      <dgm:spPr/>
      <dgm:t>
        <a:bodyPr/>
        <a:lstStyle/>
        <a:p>
          <a:endParaRPr lang="en-US"/>
        </a:p>
      </dgm:t>
    </dgm:pt>
    <dgm:pt modelId="{3116DC5F-BA16-4FFE-8536-CA37EB93ADD7}">
      <dgm:prSet/>
      <dgm:spPr/>
      <dgm:t>
        <a:bodyPr/>
        <a:lstStyle/>
        <a:p>
          <a:r>
            <a:rPr lang="en-US" dirty="0">
              <a:solidFill>
                <a:schemeClr val="accent5">
                  <a:lumMod val="50000"/>
                </a:schemeClr>
              </a:solidFill>
            </a:rPr>
            <a:t>Anomic</a:t>
          </a:r>
        </a:p>
      </dgm:t>
    </dgm:pt>
    <dgm:pt modelId="{AF35CC43-3D47-44EC-A2EE-ABE77F7CA17E}" type="parTrans" cxnId="{DB1B2E6B-4F82-435F-AE96-76F870678FE9}">
      <dgm:prSet/>
      <dgm:spPr/>
      <dgm:t>
        <a:bodyPr/>
        <a:lstStyle/>
        <a:p>
          <a:endParaRPr lang="en-US"/>
        </a:p>
      </dgm:t>
    </dgm:pt>
    <dgm:pt modelId="{A6F88E64-E2E3-4694-8C7D-248326FF4AE4}" type="sibTrans" cxnId="{DB1B2E6B-4F82-435F-AE96-76F870678FE9}">
      <dgm:prSet/>
      <dgm:spPr/>
      <dgm:t>
        <a:bodyPr/>
        <a:lstStyle/>
        <a:p>
          <a:endParaRPr lang="en-US"/>
        </a:p>
      </dgm:t>
    </dgm:pt>
    <dgm:pt modelId="{4A5C9A98-3164-4336-9972-B4C739633A11}" type="pres">
      <dgm:prSet presAssocID="{F5E88DEA-88F7-49FE-86BC-D4E6C0308483}" presName="Name0" presStyleCnt="0">
        <dgm:presLayoutVars>
          <dgm:dir/>
          <dgm:animLvl val="lvl"/>
          <dgm:resizeHandles val="exact"/>
        </dgm:presLayoutVars>
      </dgm:prSet>
      <dgm:spPr/>
      <dgm:t>
        <a:bodyPr/>
        <a:lstStyle/>
        <a:p>
          <a:endParaRPr lang="en-US"/>
        </a:p>
      </dgm:t>
    </dgm:pt>
    <dgm:pt modelId="{25B99187-266A-4D14-A82A-F0C6ACE5B214}" type="pres">
      <dgm:prSet presAssocID="{945A08AD-3A90-4DDE-9381-CFB77465294C}" presName="composite" presStyleCnt="0"/>
      <dgm:spPr/>
    </dgm:pt>
    <dgm:pt modelId="{1A8AB914-27AB-47B5-B3A1-6B7278ECF8D0}" type="pres">
      <dgm:prSet presAssocID="{945A08AD-3A90-4DDE-9381-CFB77465294C}" presName="parTx" presStyleLbl="node1" presStyleIdx="0" presStyleCnt="2">
        <dgm:presLayoutVars>
          <dgm:chMax val="0"/>
          <dgm:chPref val="0"/>
          <dgm:bulletEnabled val="1"/>
        </dgm:presLayoutVars>
      </dgm:prSet>
      <dgm:spPr/>
      <dgm:t>
        <a:bodyPr/>
        <a:lstStyle/>
        <a:p>
          <a:endParaRPr lang="en-US"/>
        </a:p>
      </dgm:t>
    </dgm:pt>
    <dgm:pt modelId="{0EE9136C-E9BD-41B5-AAF7-94BAB5448415}" type="pres">
      <dgm:prSet presAssocID="{945A08AD-3A90-4DDE-9381-CFB77465294C}" presName="desTx" presStyleLbl="revTx" presStyleIdx="0" presStyleCnt="2">
        <dgm:presLayoutVars>
          <dgm:bulletEnabled val="1"/>
        </dgm:presLayoutVars>
      </dgm:prSet>
      <dgm:spPr/>
      <dgm:t>
        <a:bodyPr/>
        <a:lstStyle/>
        <a:p>
          <a:endParaRPr lang="en-US"/>
        </a:p>
      </dgm:t>
    </dgm:pt>
    <dgm:pt modelId="{DF1274B7-D4CF-46C0-BAFA-AC8C5909AB95}" type="pres">
      <dgm:prSet presAssocID="{70B37E30-28C3-4A39-9DEB-056D3603BDB9}" presName="space" presStyleCnt="0"/>
      <dgm:spPr/>
    </dgm:pt>
    <dgm:pt modelId="{90C444A1-32BA-414E-B57C-B3724D58BED2}" type="pres">
      <dgm:prSet presAssocID="{D8EAE98B-52EF-4C4A-B2C8-B528075A0BED}" presName="composite" presStyleCnt="0"/>
      <dgm:spPr/>
    </dgm:pt>
    <dgm:pt modelId="{4E4E57D8-CF24-43F8-9FF2-DF7DAB892A97}" type="pres">
      <dgm:prSet presAssocID="{D8EAE98B-52EF-4C4A-B2C8-B528075A0BED}" presName="parTx" presStyleLbl="node1" presStyleIdx="1" presStyleCnt="2">
        <dgm:presLayoutVars>
          <dgm:chMax val="0"/>
          <dgm:chPref val="0"/>
          <dgm:bulletEnabled val="1"/>
        </dgm:presLayoutVars>
      </dgm:prSet>
      <dgm:spPr/>
      <dgm:t>
        <a:bodyPr/>
        <a:lstStyle/>
        <a:p>
          <a:endParaRPr lang="en-US"/>
        </a:p>
      </dgm:t>
    </dgm:pt>
    <dgm:pt modelId="{FDB19BFE-654C-4359-865F-EE5CD4958556}" type="pres">
      <dgm:prSet presAssocID="{D8EAE98B-52EF-4C4A-B2C8-B528075A0BED}" presName="desTx" presStyleLbl="revTx" presStyleIdx="1" presStyleCnt="2">
        <dgm:presLayoutVars>
          <dgm:bulletEnabled val="1"/>
        </dgm:presLayoutVars>
      </dgm:prSet>
      <dgm:spPr/>
      <dgm:t>
        <a:bodyPr/>
        <a:lstStyle/>
        <a:p>
          <a:endParaRPr lang="en-US"/>
        </a:p>
      </dgm:t>
    </dgm:pt>
  </dgm:ptLst>
  <dgm:cxnLst>
    <dgm:cxn modelId="{A9E90658-4B64-4801-8D48-3BA951E28421}" srcId="{945A08AD-3A90-4DDE-9381-CFB77465294C}" destId="{45A4B4CA-77C8-4459-A810-615EFC2245C1}" srcOrd="0" destOrd="0" parTransId="{23ED3830-7EE1-47BC-AF50-9395F03B9C73}" sibTransId="{C7CB9327-3A20-4F91-8F8B-4C70358EA09D}"/>
    <dgm:cxn modelId="{333618F0-9C03-4CE3-9EC0-F1995ACBCA38}" type="presOf" srcId="{3116DC5F-BA16-4FFE-8536-CA37EB93ADD7}" destId="{FDB19BFE-654C-4359-865F-EE5CD4958556}" srcOrd="0" destOrd="3" presId="urn:microsoft.com/office/officeart/2005/8/layout/chevron1"/>
    <dgm:cxn modelId="{25FC7278-4AAF-4A87-B6C8-412F92A23654}" type="presOf" srcId="{95C6AB86-F0AE-49A9-81C2-6E48E786807B}" destId="{0EE9136C-E9BD-41B5-AAF7-94BAB5448415}" srcOrd="0" destOrd="1" presId="urn:microsoft.com/office/officeart/2005/8/layout/chevron1"/>
    <dgm:cxn modelId="{DB1B2E6B-4F82-435F-AE96-76F870678FE9}" srcId="{D8EAE98B-52EF-4C4A-B2C8-B528075A0BED}" destId="{3116DC5F-BA16-4FFE-8536-CA37EB93ADD7}" srcOrd="3" destOrd="0" parTransId="{AF35CC43-3D47-44EC-A2EE-ABE77F7CA17E}" sibTransId="{A6F88E64-E2E3-4694-8C7D-248326FF4AE4}"/>
    <dgm:cxn modelId="{9E9012D6-6BDE-41B6-BBED-9D96ACE4F6DF}" type="presOf" srcId="{F5E88DEA-88F7-49FE-86BC-D4E6C0308483}" destId="{4A5C9A98-3164-4336-9972-B4C739633A11}" srcOrd="0" destOrd="0" presId="urn:microsoft.com/office/officeart/2005/8/layout/chevron1"/>
    <dgm:cxn modelId="{3DDED0ED-E97C-496A-A4EF-A5235093AA7A}" srcId="{F5E88DEA-88F7-49FE-86BC-D4E6C0308483}" destId="{D8EAE98B-52EF-4C4A-B2C8-B528075A0BED}" srcOrd="1" destOrd="0" parTransId="{A4587FC8-1811-48D8-83BA-F556778C9D1B}" sibTransId="{0D2141B5-D8E2-4682-B8E1-6D2D628C0785}"/>
    <dgm:cxn modelId="{84C43E3F-A07D-4C26-B2A4-65D791F889F2}" type="presOf" srcId="{CBA1B19B-EFE7-4B2A-87C2-3D3FC9EBFD8F}" destId="{FDB19BFE-654C-4359-865F-EE5CD4958556}" srcOrd="0" destOrd="0" presId="urn:microsoft.com/office/officeart/2005/8/layout/chevron1"/>
    <dgm:cxn modelId="{D780D693-3A5C-4A18-8693-8BE7D01C5CAE}" type="presOf" srcId="{C2341002-F4B7-4C70-AD33-A94C0BE2FC5C}" destId="{FDB19BFE-654C-4359-865F-EE5CD4958556}" srcOrd="0" destOrd="2" presId="urn:microsoft.com/office/officeart/2005/8/layout/chevron1"/>
    <dgm:cxn modelId="{410DEE92-A8CE-40E0-820A-64884B41FBF8}" type="presOf" srcId="{D8EAE98B-52EF-4C4A-B2C8-B528075A0BED}" destId="{4E4E57D8-CF24-43F8-9FF2-DF7DAB892A97}" srcOrd="0" destOrd="0" presId="urn:microsoft.com/office/officeart/2005/8/layout/chevron1"/>
    <dgm:cxn modelId="{FB9107D7-757B-457E-8C3E-7B4084BD2691}" srcId="{F5E88DEA-88F7-49FE-86BC-D4E6C0308483}" destId="{945A08AD-3A90-4DDE-9381-CFB77465294C}" srcOrd="0" destOrd="0" parTransId="{4A41746F-DB69-49C1-B04F-36B4C2ACA5E9}" sibTransId="{70B37E30-28C3-4A39-9DEB-056D3603BDB9}"/>
    <dgm:cxn modelId="{68D97CBF-56C5-4B0D-B08D-C756D26D55E3}" srcId="{D8EAE98B-52EF-4C4A-B2C8-B528075A0BED}" destId="{277FEAF7-EE6C-4DFB-BA18-0A1EF82741F0}" srcOrd="1" destOrd="0" parTransId="{25BD246E-8715-4E56-8D82-0CA271A10BFC}" sibTransId="{1361CD6D-6CD0-4DEB-819E-60A34232CDCD}"/>
    <dgm:cxn modelId="{31050212-9DE6-49CE-99B6-C8F00BC42C5D}" type="presOf" srcId="{277FEAF7-EE6C-4DFB-BA18-0A1EF82741F0}" destId="{FDB19BFE-654C-4359-865F-EE5CD4958556}" srcOrd="0" destOrd="1" presId="urn:microsoft.com/office/officeart/2005/8/layout/chevron1"/>
    <dgm:cxn modelId="{450A8044-3EA3-4B26-BD66-E850BC59D008}" srcId="{945A08AD-3A90-4DDE-9381-CFB77465294C}" destId="{24F059B2-5DAD-4CD4-A9BF-90707F960011}" srcOrd="2" destOrd="0" parTransId="{4216F832-1CF9-4CF4-9BA7-02B161615925}" sibTransId="{9986A0BC-6650-4A3C-B1C9-2206EA19F168}"/>
    <dgm:cxn modelId="{0CB20A53-9FE8-4286-BB66-1DC04C12B709}" srcId="{D8EAE98B-52EF-4C4A-B2C8-B528075A0BED}" destId="{CBA1B19B-EFE7-4B2A-87C2-3D3FC9EBFD8F}" srcOrd="0" destOrd="0" parTransId="{A3139252-EFBF-4556-A2DF-A7E24CCDA222}" sibTransId="{8FACB4B6-316E-477F-9467-D6373A6447E2}"/>
    <dgm:cxn modelId="{7BA4AA92-731B-4B57-A2AF-D7EC920C0C8E}" srcId="{945A08AD-3A90-4DDE-9381-CFB77465294C}" destId="{95C6AB86-F0AE-49A9-81C2-6E48E786807B}" srcOrd="1" destOrd="0" parTransId="{861CEF9E-5BF7-4392-BF07-29FAC0C51C15}" sibTransId="{50B38EB9-A286-4272-96F0-AB1C5677F520}"/>
    <dgm:cxn modelId="{ACA4FEBF-8576-4A68-ADF3-1281CA6E2058}" srcId="{D8EAE98B-52EF-4C4A-B2C8-B528075A0BED}" destId="{C2341002-F4B7-4C70-AD33-A94C0BE2FC5C}" srcOrd="2" destOrd="0" parTransId="{7183E405-472E-4B56-80E1-E77C35BEA81F}" sibTransId="{7311D151-A43E-425A-AAF9-097BDDEDF703}"/>
    <dgm:cxn modelId="{D1BD3D2E-382C-40FE-98F1-6A542B927302}" type="presOf" srcId="{945A08AD-3A90-4DDE-9381-CFB77465294C}" destId="{1A8AB914-27AB-47B5-B3A1-6B7278ECF8D0}" srcOrd="0" destOrd="0" presId="urn:microsoft.com/office/officeart/2005/8/layout/chevron1"/>
    <dgm:cxn modelId="{5FDF62E9-5783-4540-ACEA-8CCADAD63057}" type="presOf" srcId="{24F059B2-5DAD-4CD4-A9BF-90707F960011}" destId="{0EE9136C-E9BD-41B5-AAF7-94BAB5448415}" srcOrd="0" destOrd="2" presId="urn:microsoft.com/office/officeart/2005/8/layout/chevron1"/>
    <dgm:cxn modelId="{8B545AE0-2EAE-479D-8BDD-CCC6BEA263C1}" type="presOf" srcId="{45A4B4CA-77C8-4459-A810-615EFC2245C1}" destId="{0EE9136C-E9BD-41B5-AAF7-94BAB5448415}" srcOrd="0" destOrd="0" presId="urn:microsoft.com/office/officeart/2005/8/layout/chevron1"/>
    <dgm:cxn modelId="{D7CA3F90-C9C4-4384-83F5-F2AC66BAAC39}" type="presParOf" srcId="{4A5C9A98-3164-4336-9972-B4C739633A11}" destId="{25B99187-266A-4D14-A82A-F0C6ACE5B214}" srcOrd="0" destOrd="0" presId="urn:microsoft.com/office/officeart/2005/8/layout/chevron1"/>
    <dgm:cxn modelId="{A81611B3-E592-4081-885D-5D3BC7B707DA}" type="presParOf" srcId="{25B99187-266A-4D14-A82A-F0C6ACE5B214}" destId="{1A8AB914-27AB-47B5-B3A1-6B7278ECF8D0}" srcOrd="0" destOrd="0" presId="urn:microsoft.com/office/officeart/2005/8/layout/chevron1"/>
    <dgm:cxn modelId="{B48D15D3-5607-49F9-AECB-6C56C8A5A2D9}" type="presParOf" srcId="{25B99187-266A-4D14-A82A-F0C6ACE5B214}" destId="{0EE9136C-E9BD-41B5-AAF7-94BAB5448415}" srcOrd="1" destOrd="0" presId="urn:microsoft.com/office/officeart/2005/8/layout/chevron1"/>
    <dgm:cxn modelId="{ACBC8EBE-88CB-4765-97C2-881D1F8C7F94}" type="presParOf" srcId="{4A5C9A98-3164-4336-9972-B4C739633A11}" destId="{DF1274B7-D4CF-46C0-BAFA-AC8C5909AB95}" srcOrd="1" destOrd="0" presId="urn:microsoft.com/office/officeart/2005/8/layout/chevron1"/>
    <dgm:cxn modelId="{2BE66268-3706-4960-94F3-2FFBDB8111FF}" type="presParOf" srcId="{4A5C9A98-3164-4336-9972-B4C739633A11}" destId="{90C444A1-32BA-414E-B57C-B3724D58BED2}" srcOrd="2" destOrd="0" presId="urn:microsoft.com/office/officeart/2005/8/layout/chevron1"/>
    <dgm:cxn modelId="{70984FEC-DC56-48D0-B74E-93A9CD05FE3C}" type="presParOf" srcId="{90C444A1-32BA-414E-B57C-B3724D58BED2}" destId="{4E4E57D8-CF24-43F8-9FF2-DF7DAB892A97}" srcOrd="0" destOrd="0" presId="urn:microsoft.com/office/officeart/2005/8/layout/chevron1"/>
    <dgm:cxn modelId="{76669554-4F54-46F2-966C-ED3E63E4636E}" type="presParOf" srcId="{90C444A1-32BA-414E-B57C-B3724D58BED2}" destId="{FDB19BFE-654C-4359-865F-EE5CD4958556}" srcOrd="1"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D9FAB9E-25B3-4EB8-B17E-232401C6D251}" type="doc">
      <dgm:prSet loTypeId="urn:microsoft.com/office/officeart/2005/8/layout/bProcess3" loCatId="process" qsTypeId="urn:microsoft.com/office/officeart/2005/8/quickstyle/simple1" qsCatId="simple" csTypeId="urn:microsoft.com/office/officeart/2005/8/colors/ColorSchemeForSuggestions" csCatId="other" phldr="1"/>
      <dgm:spPr/>
      <dgm:t>
        <a:bodyPr/>
        <a:lstStyle/>
        <a:p>
          <a:endParaRPr lang="en-US"/>
        </a:p>
      </dgm:t>
    </dgm:pt>
    <dgm:pt modelId="{2BCBA68C-F5C5-4431-BE15-EC63726DB11B}">
      <dgm:prSet/>
      <dgm:spPr>
        <a:solidFill>
          <a:schemeClr val="accent5">
            <a:lumMod val="50000"/>
          </a:schemeClr>
        </a:solidFill>
      </dgm:spPr>
      <dgm:t>
        <a:bodyPr/>
        <a:lstStyle/>
        <a:p>
          <a:r>
            <a:rPr lang="en-US"/>
            <a:t>Complete full chart review with attention to head/brain imaging via CT and/or MRI. Establish etiology and lesion site of potential linguistic disorder.</a:t>
          </a:r>
        </a:p>
      </dgm:t>
    </dgm:pt>
    <dgm:pt modelId="{BBDA9167-210D-4DB5-975F-0C7E22C1C31A}" type="parTrans" cxnId="{101A529B-85A3-41B9-9E4D-2D07A9B99CA0}">
      <dgm:prSet/>
      <dgm:spPr/>
      <dgm:t>
        <a:bodyPr/>
        <a:lstStyle/>
        <a:p>
          <a:endParaRPr lang="en-US"/>
        </a:p>
      </dgm:t>
    </dgm:pt>
    <dgm:pt modelId="{BE39CA5A-66E6-4E4C-B4A3-941FA61FFCF6}" type="sibTrans" cxnId="{101A529B-85A3-41B9-9E4D-2D07A9B99CA0}">
      <dgm:prSet phldrT="1" phldr="0"/>
      <dgm:spPr>
        <a:ln>
          <a:solidFill>
            <a:schemeClr val="accent5">
              <a:lumMod val="50000"/>
            </a:schemeClr>
          </a:solidFill>
        </a:ln>
      </dgm:spPr>
      <dgm:t>
        <a:bodyPr/>
        <a:lstStyle/>
        <a:p>
          <a:endParaRPr lang="en-US" dirty="0"/>
        </a:p>
      </dgm:t>
    </dgm:pt>
    <dgm:pt modelId="{67B30B41-ECD3-469C-852F-4382C6CBFB9E}">
      <dgm:prSet/>
      <dgm:spPr>
        <a:solidFill>
          <a:schemeClr val="accent5">
            <a:lumMod val="50000"/>
          </a:schemeClr>
        </a:solidFill>
      </dgm:spPr>
      <dgm:t>
        <a:bodyPr/>
        <a:lstStyle/>
        <a:p>
          <a:r>
            <a:rPr lang="en-US" dirty="0"/>
            <a:t>Establish patient’s baseline level of functioning through interview with inclusion of family input as appropriate. This should include social, </a:t>
          </a:r>
          <a:r>
            <a:rPr lang="en-US" dirty="0" smtClean="0"/>
            <a:t>educational, </a:t>
          </a:r>
          <a:r>
            <a:rPr lang="en-US" dirty="0"/>
            <a:t>and vocational contexts.</a:t>
          </a:r>
        </a:p>
      </dgm:t>
    </dgm:pt>
    <dgm:pt modelId="{49D9F849-91E0-4D98-A71F-65D70DA57CB7}" type="parTrans" cxnId="{413CB429-3EB8-4B7A-A23B-A00DB6B4B975}">
      <dgm:prSet/>
      <dgm:spPr/>
      <dgm:t>
        <a:bodyPr/>
        <a:lstStyle/>
        <a:p>
          <a:endParaRPr lang="en-US"/>
        </a:p>
      </dgm:t>
    </dgm:pt>
    <dgm:pt modelId="{A43FFE0A-5517-44E9-919F-FFF0423D5A28}" type="sibTrans" cxnId="{413CB429-3EB8-4B7A-A23B-A00DB6B4B975}">
      <dgm:prSet phldrT="2" phldr="0"/>
      <dgm:spPr>
        <a:ln>
          <a:solidFill>
            <a:schemeClr val="accent5">
              <a:lumMod val="50000"/>
            </a:schemeClr>
          </a:solidFill>
        </a:ln>
      </dgm:spPr>
      <dgm:t>
        <a:bodyPr/>
        <a:lstStyle/>
        <a:p>
          <a:endParaRPr lang="en-US" dirty="0"/>
        </a:p>
      </dgm:t>
    </dgm:pt>
    <dgm:pt modelId="{5BC031BA-5DAC-409A-99E4-4A54C45E50B1}">
      <dgm:prSet/>
      <dgm:spPr>
        <a:solidFill>
          <a:schemeClr val="accent5">
            <a:lumMod val="50000"/>
          </a:schemeClr>
        </a:solidFill>
      </dgm:spPr>
      <dgm:t>
        <a:bodyPr/>
        <a:lstStyle/>
        <a:p>
          <a:r>
            <a:rPr lang="en-US" dirty="0"/>
            <a:t>Informal assessment of all language domains (listening, speaking, reading, writing). Observe auditory, visual, </a:t>
          </a:r>
          <a:r>
            <a:rPr lang="en-US" dirty="0" smtClean="0"/>
            <a:t>motor, </a:t>
          </a:r>
          <a:r>
            <a:rPr lang="en-US" dirty="0"/>
            <a:t>and emotional systems.</a:t>
          </a:r>
        </a:p>
      </dgm:t>
    </dgm:pt>
    <dgm:pt modelId="{A39275E9-8D83-4125-AC8F-BF3C64AA557D}" type="parTrans" cxnId="{565B04A4-1328-427B-B0CE-3EC81D6102DE}">
      <dgm:prSet/>
      <dgm:spPr/>
      <dgm:t>
        <a:bodyPr/>
        <a:lstStyle/>
        <a:p>
          <a:endParaRPr lang="en-US"/>
        </a:p>
      </dgm:t>
    </dgm:pt>
    <dgm:pt modelId="{3D5572BB-23B7-4204-B5C2-B6D0672642D0}" type="sibTrans" cxnId="{565B04A4-1328-427B-B0CE-3EC81D6102DE}">
      <dgm:prSet phldrT="3" phldr="0"/>
      <dgm:spPr>
        <a:ln>
          <a:solidFill>
            <a:schemeClr val="accent5">
              <a:lumMod val="50000"/>
            </a:schemeClr>
          </a:solidFill>
        </a:ln>
      </dgm:spPr>
      <dgm:t>
        <a:bodyPr/>
        <a:lstStyle/>
        <a:p>
          <a:endParaRPr lang="en-US" dirty="0"/>
        </a:p>
      </dgm:t>
    </dgm:pt>
    <dgm:pt modelId="{256354F5-05C8-4902-8459-ED9F467B3D40}">
      <dgm:prSet/>
      <dgm:spPr>
        <a:solidFill>
          <a:srgbClr val="002060"/>
        </a:solidFill>
      </dgm:spPr>
      <dgm:t>
        <a:bodyPr/>
        <a:lstStyle/>
        <a:p>
          <a:r>
            <a:rPr lang="en-US"/>
            <a:t>Differentiate language and motor speech components of disorder via oral mechanism exam. </a:t>
          </a:r>
        </a:p>
      </dgm:t>
    </dgm:pt>
    <dgm:pt modelId="{0F6F488D-0137-4938-9916-98458D37BF1A}" type="parTrans" cxnId="{6C711156-1353-4144-A883-D959A6C3623E}">
      <dgm:prSet/>
      <dgm:spPr/>
      <dgm:t>
        <a:bodyPr/>
        <a:lstStyle/>
        <a:p>
          <a:endParaRPr lang="en-US"/>
        </a:p>
      </dgm:t>
    </dgm:pt>
    <dgm:pt modelId="{B86E25B0-15E5-4488-AF99-708704A1758F}" type="sibTrans" cxnId="{6C711156-1353-4144-A883-D959A6C3623E}">
      <dgm:prSet phldrT="4" phldr="0"/>
      <dgm:spPr>
        <a:ln>
          <a:solidFill>
            <a:srgbClr val="002060"/>
          </a:solidFill>
        </a:ln>
      </dgm:spPr>
      <dgm:t>
        <a:bodyPr/>
        <a:lstStyle/>
        <a:p>
          <a:endParaRPr lang="en-US" dirty="0"/>
        </a:p>
      </dgm:t>
    </dgm:pt>
    <dgm:pt modelId="{D4384B36-99DE-48EA-8BB4-76B2DF8243A8}">
      <dgm:prSet/>
      <dgm:spPr>
        <a:solidFill>
          <a:srgbClr val="002060"/>
        </a:solidFill>
      </dgm:spPr>
      <dgm:t>
        <a:bodyPr/>
        <a:lstStyle/>
        <a:p>
          <a:r>
            <a:rPr lang="en-US"/>
            <a:t>Document/report all findings and impressions. Include objective data for establishment of goals and progress as indicated.</a:t>
          </a:r>
        </a:p>
      </dgm:t>
    </dgm:pt>
    <dgm:pt modelId="{B210B2E7-E3B2-468C-8B66-A124B8EE8B1C}" type="parTrans" cxnId="{4F0D045B-7AAA-4E1F-A2DE-BEABBA2E976F}">
      <dgm:prSet/>
      <dgm:spPr/>
      <dgm:t>
        <a:bodyPr/>
        <a:lstStyle/>
        <a:p>
          <a:endParaRPr lang="en-US"/>
        </a:p>
      </dgm:t>
    </dgm:pt>
    <dgm:pt modelId="{59FCAC27-8472-4404-92AB-3028A9DAF74A}" type="sibTrans" cxnId="{4F0D045B-7AAA-4E1F-A2DE-BEABBA2E976F}">
      <dgm:prSet phldrT="5" phldr="0"/>
      <dgm:spPr>
        <a:ln>
          <a:solidFill>
            <a:schemeClr val="accent5">
              <a:lumMod val="50000"/>
            </a:schemeClr>
          </a:solidFill>
        </a:ln>
      </dgm:spPr>
      <dgm:t>
        <a:bodyPr/>
        <a:lstStyle/>
        <a:p>
          <a:endParaRPr lang="en-US" dirty="0"/>
        </a:p>
      </dgm:t>
    </dgm:pt>
    <dgm:pt modelId="{C21899F7-71CE-40C4-845A-6EBBC4C8D6CB}">
      <dgm:prSet/>
      <dgm:spPr>
        <a:solidFill>
          <a:schemeClr val="accent5">
            <a:lumMod val="50000"/>
          </a:schemeClr>
        </a:solidFill>
      </dgm:spPr>
      <dgm:t>
        <a:bodyPr/>
        <a:lstStyle/>
        <a:p>
          <a:r>
            <a:rPr lang="en-US" dirty="0"/>
            <a:t>Develop POC including </a:t>
          </a:r>
          <a:r>
            <a:rPr lang="en-US" dirty="0" smtClean="0"/>
            <a:t>long-/</a:t>
          </a:r>
          <a:r>
            <a:rPr lang="en-US" dirty="0"/>
            <a:t>short-term goals and frequency/duration of treatment.</a:t>
          </a:r>
        </a:p>
      </dgm:t>
    </dgm:pt>
    <dgm:pt modelId="{C84E7F4A-0180-45A0-BE06-32E2A015EE09}" type="parTrans" cxnId="{C1C0128F-B5A6-48A7-B982-CD1A7DC6D898}">
      <dgm:prSet/>
      <dgm:spPr/>
      <dgm:t>
        <a:bodyPr/>
        <a:lstStyle/>
        <a:p>
          <a:endParaRPr lang="en-US"/>
        </a:p>
      </dgm:t>
    </dgm:pt>
    <dgm:pt modelId="{752F4F9F-0D4A-4C4D-B9C7-280BB6FCD49E}" type="sibTrans" cxnId="{C1C0128F-B5A6-48A7-B982-CD1A7DC6D898}">
      <dgm:prSet phldrT="6" phldr="0"/>
      <dgm:spPr/>
      <dgm:t>
        <a:bodyPr/>
        <a:lstStyle/>
        <a:p>
          <a:endParaRPr lang="en-US"/>
        </a:p>
      </dgm:t>
    </dgm:pt>
    <dgm:pt modelId="{01BD6AF9-B413-4C82-913D-8E6498FEC3B1}" type="pres">
      <dgm:prSet presAssocID="{DD9FAB9E-25B3-4EB8-B17E-232401C6D251}" presName="Name0" presStyleCnt="0">
        <dgm:presLayoutVars>
          <dgm:dir/>
          <dgm:resizeHandles val="exact"/>
        </dgm:presLayoutVars>
      </dgm:prSet>
      <dgm:spPr/>
      <dgm:t>
        <a:bodyPr/>
        <a:lstStyle/>
        <a:p>
          <a:endParaRPr lang="en-US"/>
        </a:p>
      </dgm:t>
    </dgm:pt>
    <dgm:pt modelId="{3389FE11-CD79-44EB-B12F-DE1C91ADCD5B}" type="pres">
      <dgm:prSet presAssocID="{2BCBA68C-F5C5-4431-BE15-EC63726DB11B}" presName="node" presStyleLbl="node1" presStyleIdx="0" presStyleCnt="6">
        <dgm:presLayoutVars>
          <dgm:bulletEnabled val="1"/>
        </dgm:presLayoutVars>
      </dgm:prSet>
      <dgm:spPr/>
      <dgm:t>
        <a:bodyPr/>
        <a:lstStyle/>
        <a:p>
          <a:endParaRPr lang="en-US"/>
        </a:p>
      </dgm:t>
    </dgm:pt>
    <dgm:pt modelId="{BDD1DBDF-4235-4CD5-B987-F649D657FEEF}" type="pres">
      <dgm:prSet presAssocID="{BE39CA5A-66E6-4E4C-B4A3-941FA61FFCF6}" presName="sibTrans" presStyleLbl="sibTrans1D1" presStyleIdx="0" presStyleCnt="5"/>
      <dgm:spPr/>
      <dgm:t>
        <a:bodyPr/>
        <a:lstStyle/>
        <a:p>
          <a:endParaRPr lang="en-US"/>
        </a:p>
      </dgm:t>
    </dgm:pt>
    <dgm:pt modelId="{41A5963C-51D0-4B4A-A1FF-E91EEECB71F8}" type="pres">
      <dgm:prSet presAssocID="{BE39CA5A-66E6-4E4C-B4A3-941FA61FFCF6}" presName="connectorText" presStyleLbl="sibTrans1D1" presStyleIdx="0" presStyleCnt="5"/>
      <dgm:spPr/>
      <dgm:t>
        <a:bodyPr/>
        <a:lstStyle/>
        <a:p>
          <a:endParaRPr lang="en-US"/>
        </a:p>
      </dgm:t>
    </dgm:pt>
    <dgm:pt modelId="{C10F82FC-7D4B-4507-B31A-EB280415643B}" type="pres">
      <dgm:prSet presAssocID="{67B30B41-ECD3-469C-852F-4382C6CBFB9E}" presName="node" presStyleLbl="node1" presStyleIdx="1" presStyleCnt="6">
        <dgm:presLayoutVars>
          <dgm:bulletEnabled val="1"/>
        </dgm:presLayoutVars>
      </dgm:prSet>
      <dgm:spPr/>
      <dgm:t>
        <a:bodyPr/>
        <a:lstStyle/>
        <a:p>
          <a:endParaRPr lang="en-US"/>
        </a:p>
      </dgm:t>
    </dgm:pt>
    <dgm:pt modelId="{374F0A9C-4176-4264-938E-7E0F4E90ECC9}" type="pres">
      <dgm:prSet presAssocID="{A43FFE0A-5517-44E9-919F-FFF0423D5A28}" presName="sibTrans" presStyleLbl="sibTrans1D1" presStyleIdx="1" presStyleCnt="5"/>
      <dgm:spPr/>
      <dgm:t>
        <a:bodyPr/>
        <a:lstStyle/>
        <a:p>
          <a:endParaRPr lang="en-US"/>
        </a:p>
      </dgm:t>
    </dgm:pt>
    <dgm:pt modelId="{CF274088-EE9E-4E38-BA0B-4AD43618A443}" type="pres">
      <dgm:prSet presAssocID="{A43FFE0A-5517-44E9-919F-FFF0423D5A28}" presName="connectorText" presStyleLbl="sibTrans1D1" presStyleIdx="1" presStyleCnt="5"/>
      <dgm:spPr/>
      <dgm:t>
        <a:bodyPr/>
        <a:lstStyle/>
        <a:p>
          <a:endParaRPr lang="en-US"/>
        </a:p>
      </dgm:t>
    </dgm:pt>
    <dgm:pt modelId="{B823F7BA-6F21-4855-8825-BF45E645158C}" type="pres">
      <dgm:prSet presAssocID="{5BC031BA-5DAC-409A-99E4-4A54C45E50B1}" presName="node" presStyleLbl="node1" presStyleIdx="2" presStyleCnt="6">
        <dgm:presLayoutVars>
          <dgm:bulletEnabled val="1"/>
        </dgm:presLayoutVars>
      </dgm:prSet>
      <dgm:spPr/>
      <dgm:t>
        <a:bodyPr/>
        <a:lstStyle/>
        <a:p>
          <a:endParaRPr lang="en-US"/>
        </a:p>
      </dgm:t>
    </dgm:pt>
    <dgm:pt modelId="{F8A7C6EC-EA7F-4C86-9AB5-674E345DD655}" type="pres">
      <dgm:prSet presAssocID="{3D5572BB-23B7-4204-B5C2-B6D0672642D0}" presName="sibTrans" presStyleLbl="sibTrans1D1" presStyleIdx="2" presStyleCnt="5"/>
      <dgm:spPr/>
      <dgm:t>
        <a:bodyPr/>
        <a:lstStyle/>
        <a:p>
          <a:endParaRPr lang="en-US"/>
        </a:p>
      </dgm:t>
    </dgm:pt>
    <dgm:pt modelId="{60049423-0AC2-4AE1-909E-B21FB2B2F584}" type="pres">
      <dgm:prSet presAssocID="{3D5572BB-23B7-4204-B5C2-B6D0672642D0}" presName="connectorText" presStyleLbl="sibTrans1D1" presStyleIdx="2" presStyleCnt="5"/>
      <dgm:spPr/>
      <dgm:t>
        <a:bodyPr/>
        <a:lstStyle/>
        <a:p>
          <a:endParaRPr lang="en-US"/>
        </a:p>
      </dgm:t>
    </dgm:pt>
    <dgm:pt modelId="{50807B1A-E356-40C4-B17A-285E1D3C49B8}" type="pres">
      <dgm:prSet presAssocID="{256354F5-05C8-4902-8459-ED9F467B3D40}" presName="node" presStyleLbl="node1" presStyleIdx="3" presStyleCnt="6">
        <dgm:presLayoutVars>
          <dgm:bulletEnabled val="1"/>
        </dgm:presLayoutVars>
      </dgm:prSet>
      <dgm:spPr/>
      <dgm:t>
        <a:bodyPr/>
        <a:lstStyle/>
        <a:p>
          <a:endParaRPr lang="en-US"/>
        </a:p>
      </dgm:t>
    </dgm:pt>
    <dgm:pt modelId="{6F745515-18FF-4E32-8333-C89809148E87}" type="pres">
      <dgm:prSet presAssocID="{B86E25B0-15E5-4488-AF99-708704A1758F}" presName="sibTrans" presStyleLbl="sibTrans1D1" presStyleIdx="3" presStyleCnt="5"/>
      <dgm:spPr/>
      <dgm:t>
        <a:bodyPr/>
        <a:lstStyle/>
        <a:p>
          <a:endParaRPr lang="en-US"/>
        </a:p>
      </dgm:t>
    </dgm:pt>
    <dgm:pt modelId="{25FC3B29-19FE-40C3-BB8C-63CE1E0EC240}" type="pres">
      <dgm:prSet presAssocID="{B86E25B0-15E5-4488-AF99-708704A1758F}" presName="connectorText" presStyleLbl="sibTrans1D1" presStyleIdx="3" presStyleCnt="5"/>
      <dgm:spPr/>
      <dgm:t>
        <a:bodyPr/>
        <a:lstStyle/>
        <a:p>
          <a:endParaRPr lang="en-US"/>
        </a:p>
      </dgm:t>
    </dgm:pt>
    <dgm:pt modelId="{9118F5E0-5BFC-4021-91BF-E94A68522965}" type="pres">
      <dgm:prSet presAssocID="{D4384B36-99DE-48EA-8BB4-76B2DF8243A8}" presName="node" presStyleLbl="node1" presStyleIdx="4" presStyleCnt="6">
        <dgm:presLayoutVars>
          <dgm:bulletEnabled val="1"/>
        </dgm:presLayoutVars>
      </dgm:prSet>
      <dgm:spPr/>
      <dgm:t>
        <a:bodyPr/>
        <a:lstStyle/>
        <a:p>
          <a:endParaRPr lang="en-US"/>
        </a:p>
      </dgm:t>
    </dgm:pt>
    <dgm:pt modelId="{3106016A-A09D-40A2-A884-071D35279645}" type="pres">
      <dgm:prSet presAssocID="{59FCAC27-8472-4404-92AB-3028A9DAF74A}" presName="sibTrans" presStyleLbl="sibTrans1D1" presStyleIdx="4" presStyleCnt="5"/>
      <dgm:spPr/>
      <dgm:t>
        <a:bodyPr/>
        <a:lstStyle/>
        <a:p>
          <a:endParaRPr lang="en-US"/>
        </a:p>
      </dgm:t>
    </dgm:pt>
    <dgm:pt modelId="{4796E765-EAFA-4DF0-BDC0-1231EFE608DD}" type="pres">
      <dgm:prSet presAssocID="{59FCAC27-8472-4404-92AB-3028A9DAF74A}" presName="connectorText" presStyleLbl="sibTrans1D1" presStyleIdx="4" presStyleCnt="5"/>
      <dgm:spPr/>
      <dgm:t>
        <a:bodyPr/>
        <a:lstStyle/>
        <a:p>
          <a:endParaRPr lang="en-US"/>
        </a:p>
      </dgm:t>
    </dgm:pt>
    <dgm:pt modelId="{D8BDFFD5-A3E5-4133-B0E1-9B4AA70EEBC3}" type="pres">
      <dgm:prSet presAssocID="{C21899F7-71CE-40C4-845A-6EBBC4C8D6CB}" presName="node" presStyleLbl="node1" presStyleIdx="5" presStyleCnt="6">
        <dgm:presLayoutVars>
          <dgm:bulletEnabled val="1"/>
        </dgm:presLayoutVars>
      </dgm:prSet>
      <dgm:spPr/>
      <dgm:t>
        <a:bodyPr/>
        <a:lstStyle/>
        <a:p>
          <a:endParaRPr lang="en-US"/>
        </a:p>
      </dgm:t>
    </dgm:pt>
  </dgm:ptLst>
  <dgm:cxnLst>
    <dgm:cxn modelId="{D62600E5-E1FC-4FB8-AB26-7DD0D3A237B0}" type="presOf" srcId="{256354F5-05C8-4902-8459-ED9F467B3D40}" destId="{50807B1A-E356-40C4-B17A-285E1D3C49B8}" srcOrd="0" destOrd="0" presId="urn:microsoft.com/office/officeart/2005/8/layout/bProcess3"/>
    <dgm:cxn modelId="{413CB429-3EB8-4B7A-A23B-A00DB6B4B975}" srcId="{DD9FAB9E-25B3-4EB8-B17E-232401C6D251}" destId="{67B30B41-ECD3-469C-852F-4382C6CBFB9E}" srcOrd="1" destOrd="0" parTransId="{49D9F849-91E0-4D98-A71F-65D70DA57CB7}" sibTransId="{A43FFE0A-5517-44E9-919F-FFF0423D5A28}"/>
    <dgm:cxn modelId="{565B04A4-1328-427B-B0CE-3EC81D6102DE}" srcId="{DD9FAB9E-25B3-4EB8-B17E-232401C6D251}" destId="{5BC031BA-5DAC-409A-99E4-4A54C45E50B1}" srcOrd="2" destOrd="0" parTransId="{A39275E9-8D83-4125-AC8F-BF3C64AA557D}" sibTransId="{3D5572BB-23B7-4204-B5C2-B6D0672642D0}"/>
    <dgm:cxn modelId="{A4666F68-937A-4E71-B064-23045A6E2622}" type="presOf" srcId="{B86E25B0-15E5-4488-AF99-708704A1758F}" destId="{25FC3B29-19FE-40C3-BB8C-63CE1E0EC240}" srcOrd="1" destOrd="0" presId="urn:microsoft.com/office/officeart/2005/8/layout/bProcess3"/>
    <dgm:cxn modelId="{101A529B-85A3-41B9-9E4D-2D07A9B99CA0}" srcId="{DD9FAB9E-25B3-4EB8-B17E-232401C6D251}" destId="{2BCBA68C-F5C5-4431-BE15-EC63726DB11B}" srcOrd="0" destOrd="0" parTransId="{BBDA9167-210D-4DB5-975F-0C7E22C1C31A}" sibTransId="{BE39CA5A-66E6-4E4C-B4A3-941FA61FFCF6}"/>
    <dgm:cxn modelId="{9A8F8BDA-71F3-4928-B834-891D4D609C8E}" type="presOf" srcId="{BE39CA5A-66E6-4E4C-B4A3-941FA61FFCF6}" destId="{BDD1DBDF-4235-4CD5-B987-F649D657FEEF}" srcOrd="0" destOrd="0" presId="urn:microsoft.com/office/officeart/2005/8/layout/bProcess3"/>
    <dgm:cxn modelId="{8D251E94-A817-4040-AE9A-902177E889FD}" type="presOf" srcId="{67B30B41-ECD3-469C-852F-4382C6CBFB9E}" destId="{C10F82FC-7D4B-4507-B31A-EB280415643B}" srcOrd="0" destOrd="0" presId="urn:microsoft.com/office/officeart/2005/8/layout/bProcess3"/>
    <dgm:cxn modelId="{EE2995A0-8408-4224-80D2-B9379F7BA395}" type="presOf" srcId="{C21899F7-71CE-40C4-845A-6EBBC4C8D6CB}" destId="{D8BDFFD5-A3E5-4133-B0E1-9B4AA70EEBC3}" srcOrd="0" destOrd="0" presId="urn:microsoft.com/office/officeart/2005/8/layout/bProcess3"/>
    <dgm:cxn modelId="{41760218-4B2D-4A85-B3C1-25BE3C8C407C}" type="presOf" srcId="{3D5572BB-23B7-4204-B5C2-B6D0672642D0}" destId="{60049423-0AC2-4AE1-909E-B21FB2B2F584}" srcOrd="1" destOrd="0" presId="urn:microsoft.com/office/officeart/2005/8/layout/bProcess3"/>
    <dgm:cxn modelId="{7B8A6153-0200-4E29-AC7C-D18AE2F08AB0}" type="presOf" srcId="{BE39CA5A-66E6-4E4C-B4A3-941FA61FFCF6}" destId="{41A5963C-51D0-4B4A-A1FF-E91EEECB71F8}" srcOrd="1" destOrd="0" presId="urn:microsoft.com/office/officeart/2005/8/layout/bProcess3"/>
    <dgm:cxn modelId="{4F0D045B-7AAA-4E1F-A2DE-BEABBA2E976F}" srcId="{DD9FAB9E-25B3-4EB8-B17E-232401C6D251}" destId="{D4384B36-99DE-48EA-8BB4-76B2DF8243A8}" srcOrd="4" destOrd="0" parTransId="{B210B2E7-E3B2-468C-8B66-A124B8EE8B1C}" sibTransId="{59FCAC27-8472-4404-92AB-3028A9DAF74A}"/>
    <dgm:cxn modelId="{FD92509D-AFAD-443F-B79D-31042C9EBBF6}" type="presOf" srcId="{3D5572BB-23B7-4204-B5C2-B6D0672642D0}" destId="{F8A7C6EC-EA7F-4C86-9AB5-674E345DD655}" srcOrd="0" destOrd="0" presId="urn:microsoft.com/office/officeart/2005/8/layout/bProcess3"/>
    <dgm:cxn modelId="{C1C0128F-B5A6-48A7-B982-CD1A7DC6D898}" srcId="{DD9FAB9E-25B3-4EB8-B17E-232401C6D251}" destId="{C21899F7-71CE-40C4-845A-6EBBC4C8D6CB}" srcOrd="5" destOrd="0" parTransId="{C84E7F4A-0180-45A0-BE06-32E2A015EE09}" sibTransId="{752F4F9F-0D4A-4C4D-B9C7-280BB6FCD49E}"/>
    <dgm:cxn modelId="{F7AE150E-D800-40C7-9AA9-1C42ADC5D76B}" type="presOf" srcId="{A43FFE0A-5517-44E9-919F-FFF0423D5A28}" destId="{CF274088-EE9E-4E38-BA0B-4AD43618A443}" srcOrd="1" destOrd="0" presId="urn:microsoft.com/office/officeart/2005/8/layout/bProcess3"/>
    <dgm:cxn modelId="{DA52B4D3-E70C-466C-A905-B286750CC917}" type="presOf" srcId="{D4384B36-99DE-48EA-8BB4-76B2DF8243A8}" destId="{9118F5E0-5BFC-4021-91BF-E94A68522965}" srcOrd="0" destOrd="0" presId="urn:microsoft.com/office/officeart/2005/8/layout/bProcess3"/>
    <dgm:cxn modelId="{6C711156-1353-4144-A883-D959A6C3623E}" srcId="{DD9FAB9E-25B3-4EB8-B17E-232401C6D251}" destId="{256354F5-05C8-4902-8459-ED9F467B3D40}" srcOrd="3" destOrd="0" parTransId="{0F6F488D-0137-4938-9916-98458D37BF1A}" sibTransId="{B86E25B0-15E5-4488-AF99-708704A1758F}"/>
    <dgm:cxn modelId="{44AE9128-5CCF-4D87-BAD8-68371A400A92}" type="presOf" srcId="{2BCBA68C-F5C5-4431-BE15-EC63726DB11B}" destId="{3389FE11-CD79-44EB-B12F-DE1C91ADCD5B}" srcOrd="0" destOrd="0" presId="urn:microsoft.com/office/officeart/2005/8/layout/bProcess3"/>
    <dgm:cxn modelId="{D005C688-C341-4112-9D8F-2927EE00B044}" type="presOf" srcId="{DD9FAB9E-25B3-4EB8-B17E-232401C6D251}" destId="{01BD6AF9-B413-4C82-913D-8E6498FEC3B1}" srcOrd="0" destOrd="0" presId="urn:microsoft.com/office/officeart/2005/8/layout/bProcess3"/>
    <dgm:cxn modelId="{DB644640-63D2-415D-BCB3-DF574D21751B}" type="presOf" srcId="{59FCAC27-8472-4404-92AB-3028A9DAF74A}" destId="{4796E765-EAFA-4DF0-BDC0-1231EFE608DD}" srcOrd="1" destOrd="0" presId="urn:microsoft.com/office/officeart/2005/8/layout/bProcess3"/>
    <dgm:cxn modelId="{B354AE67-47D4-4ACF-B631-7B4EF66E3C44}" type="presOf" srcId="{59FCAC27-8472-4404-92AB-3028A9DAF74A}" destId="{3106016A-A09D-40A2-A884-071D35279645}" srcOrd="0" destOrd="0" presId="urn:microsoft.com/office/officeart/2005/8/layout/bProcess3"/>
    <dgm:cxn modelId="{849B4053-8DC1-488D-B54C-E32874AEEB26}" type="presOf" srcId="{A43FFE0A-5517-44E9-919F-FFF0423D5A28}" destId="{374F0A9C-4176-4264-938E-7E0F4E90ECC9}" srcOrd="0" destOrd="0" presId="urn:microsoft.com/office/officeart/2005/8/layout/bProcess3"/>
    <dgm:cxn modelId="{3D4C0FCF-3DBE-449D-9F32-008E3DAC1F36}" type="presOf" srcId="{B86E25B0-15E5-4488-AF99-708704A1758F}" destId="{6F745515-18FF-4E32-8333-C89809148E87}" srcOrd="0" destOrd="0" presId="urn:microsoft.com/office/officeart/2005/8/layout/bProcess3"/>
    <dgm:cxn modelId="{45B25B92-A833-4516-8FFF-C35CE8B89BC4}" type="presOf" srcId="{5BC031BA-5DAC-409A-99E4-4A54C45E50B1}" destId="{B823F7BA-6F21-4855-8825-BF45E645158C}" srcOrd="0" destOrd="0" presId="urn:microsoft.com/office/officeart/2005/8/layout/bProcess3"/>
    <dgm:cxn modelId="{0F73D61A-0584-4542-A8EE-BFB51EB07373}" type="presParOf" srcId="{01BD6AF9-B413-4C82-913D-8E6498FEC3B1}" destId="{3389FE11-CD79-44EB-B12F-DE1C91ADCD5B}" srcOrd="0" destOrd="0" presId="urn:microsoft.com/office/officeart/2005/8/layout/bProcess3"/>
    <dgm:cxn modelId="{F39455F1-A344-452B-BE4E-C9BA0A576B72}" type="presParOf" srcId="{01BD6AF9-B413-4C82-913D-8E6498FEC3B1}" destId="{BDD1DBDF-4235-4CD5-B987-F649D657FEEF}" srcOrd="1" destOrd="0" presId="urn:microsoft.com/office/officeart/2005/8/layout/bProcess3"/>
    <dgm:cxn modelId="{1D106B8B-97A0-4757-AC4A-6746E95E5C16}" type="presParOf" srcId="{BDD1DBDF-4235-4CD5-B987-F649D657FEEF}" destId="{41A5963C-51D0-4B4A-A1FF-E91EEECB71F8}" srcOrd="0" destOrd="0" presId="urn:microsoft.com/office/officeart/2005/8/layout/bProcess3"/>
    <dgm:cxn modelId="{F7806944-9F7C-421D-B785-1C9C624A9AF1}" type="presParOf" srcId="{01BD6AF9-B413-4C82-913D-8E6498FEC3B1}" destId="{C10F82FC-7D4B-4507-B31A-EB280415643B}" srcOrd="2" destOrd="0" presId="urn:microsoft.com/office/officeart/2005/8/layout/bProcess3"/>
    <dgm:cxn modelId="{56B6C7B1-50CA-4B3B-BC45-BBA4BABECDF2}" type="presParOf" srcId="{01BD6AF9-B413-4C82-913D-8E6498FEC3B1}" destId="{374F0A9C-4176-4264-938E-7E0F4E90ECC9}" srcOrd="3" destOrd="0" presId="urn:microsoft.com/office/officeart/2005/8/layout/bProcess3"/>
    <dgm:cxn modelId="{E525AB8A-D171-4EFB-B772-F93EB1CD6525}" type="presParOf" srcId="{374F0A9C-4176-4264-938E-7E0F4E90ECC9}" destId="{CF274088-EE9E-4E38-BA0B-4AD43618A443}" srcOrd="0" destOrd="0" presId="urn:microsoft.com/office/officeart/2005/8/layout/bProcess3"/>
    <dgm:cxn modelId="{461CA9B7-FFE6-48F8-BC2F-912B97C5E2EA}" type="presParOf" srcId="{01BD6AF9-B413-4C82-913D-8E6498FEC3B1}" destId="{B823F7BA-6F21-4855-8825-BF45E645158C}" srcOrd="4" destOrd="0" presId="urn:microsoft.com/office/officeart/2005/8/layout/bProcess3"/>
    <dgm:cxn modelId="{844602D7-0246-439D-B64D-4CE966289A64}" type="presParOf" srcId="{01BD6AF9-B413-4C82-913D-8E6498FEC3B1}" destId="{F8A7C6EC-EA7F-4C86-9AB5-674E345DD655}" srcOrd="5" destOrd="0" presId="urn:microsoft.com/office/officeart/2005/8/layout/bProcess3"/>
    <dgm:cxn modelId="{C7801CC1-CD24-40EC-8AD7-D41A9CBBF160}" type="presParOf" srcId="{F8A7C6EC-EA7F-4C86-9AB5-674E345DD655}" destId="{60049423-0AC2-4AE1-909E-B21FB2B2F584}" srcOrd="0" destOrd="0" presId="urn:microsoft.com/office/officeart/2005/8/layout/bProcess3"/>
    <dgm:cxn modelId="{AEACFE74-CFFF-4E5A-9868-86AB7F514A63}" type="presParOf" srcId="{01BD6AF9-B413-4C82-913D-8E6498FEC3B1}" destId="{50807B1A-E356-40C4-B17A-285E1D3C49B8}" srcOrd="6" destOrd="0" presId="urn:microsoft.com/office/officeart/2005/8/layout/bProcess3"/>
    <dgm:cxn modelId="{72B6F8D2-DBC1-498A-BCD7-99A9A20766E7}" type="presParOf" srcId="{01BD6AF9-B413-4C82-913D-8E6498FEC3B1}" destId="{6F745515-18FF-4E32-8333-C89809148E87}" srcOrd="7" destOrd="0" presId="urn:microsoft.com/office/officeart/2005/8/layout/bProcess3"/>
    <dgm:cxn modelId="{4459AC6A-3B30-4FC9-BA0C-F077EBD778DF}" type="presParOf" srcId="{6F745515-18FF-4E32-8333-C89809148E87}" destId="{25FC3B29-19FE-40C3-BB8C-63CE1E0EC240}" srcOrd="0" destOrd="0" presId="urn:microsoft.com/office/officeart/2005/8/layout/bProcess3"/>
    <dgm:cxn modelId="{CFBD8841-BC82-4E68-9FCB-D4C5A4DD76F8}" type="presParOf" srcId="{01BD6AF9-B413-4C82-913D-8E6498FEC3B1}" destId="{9118F5E0-5BFC-4021-91BF-E94A68522965}" srcOrd="8" destOrd="0" presId="urn:microsoft.com/office/officeart/2005/8/layout/bProcess3"/>
    <dgm:cxn modelId="{E27E710F-4118-4E6B-823A-84DB8EFF0C77}" type="presParOf" srcId="{01BD6AF9-B413-4C82-913D-8E6498FEC3B1}" destId="{3106016A-A09D-40A2-A884-071D35279645}" srcOrd="9" destOrd="0" presId="urn:microsoft.com/office/officeart/2005/8/layout/bProcess3"/>
    <dgm:cxn modelId="{3B057395-BECB-4D57-AA97-98AF81580601}" type="presParOf" srcId="{3106016A-A09D-40A2-A884-071D35279645}" destId="{4796E765-EAFA-4DF0-BDC0-1231EFE608DD}" srcOrd="0" destOrd="0" presId="urn:microsoft.com/office/officeart/2005/8/layout/bProcess3"/>
    <dgm:cxn modelId="{03E4BA85-CBEB-438C-9BEF-10231E68C72B}" type="presParOf" srcId="{01BD6AF9-B413-4C82-913D-8E6498FEC3B1}" destId="{D8BDFFD5-A3E5-4133-B0E1-9B4AA70EEBC3}" srcOrd="10"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A1D580E-A7B7-4E35-8120-856FB4F04AE9}" type="doc">
      <dgm:prSet loTypeId="urn:microsoft.com/office/officeart/2005/8/layout/default" loCatId="Inbox" qsTypeId="urn:microsoft.com/office/officeart/2005/8/quickstyle/simple1" qsCatId="simple" csTypeId="urn:microsoft.com/office/officeart/2005/8/colors/ColorSchemeForSuggestions" csCatId="other" phldr="1"/>
      <dgm:spPr/>
      <dgm:t>
        <a:bodyPr/>
        <a:lstStyle/>
        <a:p>
          <a:endParaRPr lang="en-US"/>
        </a:p>
      </dgm:t>
    </dgm:pt>
    <dgm:pt modelId="{3E17064A-E70B-4CE4-B026-63F62A3E10C5}">
      <dgm:prSet/>
      <dgm:spPr>
        <a:solidFill>
          <a:schemeClr val="accent5">
            <a:lumMod val="50000"/>
          </a:schemeClr>
        </a:solidFill>
      </dgm:spPr>
      <dgm:t>
        <a:bodyPr/>
        <a:lstStyle/>
        <a:p>
          <a:r>
            <a:rPr lang="en-US" dirty="0"/>
            <a:t>The patient will name objects, pictures, </a:t>
          </a:r>
          <a:r>
            <a:rPr lang="en-US" dirty="0" smtClean="0"/>
            <a:t>people, </a:t>
          </a:r>
          <a:r>
            <a:rPr lang="en-US" dirty="0"/>
            <a:t>and/or activities verbally with ___% accuracy using verbal, </a:t>
          </a:r>
          <a:r>
            <a:rPr lang="en-US" dirty="0" smtClean="0"/>
            <a:t>tactile, </a:t>
          </a:r>
          <a:r>
            <a:rPr lang="en-US" dirty="0"/>
            <a:t>and visual cues to improve verbalizations.</a:t>
          </a:r>
        </a:p>
      </dgm:t>
    </dgm:pt>
    <dgm:pt modelId="{CB28032A-3618-4CC5-AA83-A046D330CD93}" type="parTrans" cxnId="{868AA68E-D55A-422E-B04B-0A1A8615EEA2}">
      <dgm:prSet/>
      <dgm:spPr/>
      <dgm:t>
        <a:bodyPr/>
        <a:lstStyle/>
        <a:p>
          <a:endParaRPr lang="en-US"/>
        </a:p>
      </dgm:t>
    </dgm:pt>
    <dgm:pt modelId="{417EF157-5DB1-49A6-BDDA-5DD7DCE86780}" type="sibTrans" cxnId="{868AA68E-D55A-422E-B04B-0A1A8615EEA2}">
      <dgm:prSet/>
      <dgm:spPr/>
      <dgm:t>
        <a:bodyPr/>
        <a:lstStyle/>
        <a:p>
          <a:endParaRPr lang="en-US"/>
        </a:p>
      </dgm:t>
    </dgm:pt>
    <dgm:pt modelId="{98EC238F-C35C-48E7-9960-CA98B1F8B6DC}">
      <dgm:prSet/>
      <dgm:spPr>
        <a:solidFill>
          <a:schemeClr val="accent5">
            <a:lumMod val="50000"/>
          </a:schemeClr>
        </a:solidFill>
      </dgm:spPr>
      <dgm:t>
        <a:bodyPr/>
        <a:lstStyle/>
        <a:p>
          <a:r>
            <a:rPr lang="en-US" dirty="0"/>
            <a:t>Using multi-modality compensatory </a:t>
          </a:r>
          <a:r>
            <a:rPr lang="en-US" dirty="0" smtClean="0"/>
            <a:t>system, patient </a:t>
          </a:r>
          <a:r>
            <a:rPr lang="en-US" dirty="0"/>
            <a:t>will use communication board/gesturing/verbalizations to communicate basic wants/needs with __% accuracy with ___ assistance/independently. </a:t>
          </a:r>
        </a:p>
      </dgm:t>
    </dgm:pt>
    <dgm:pt modelId="{2A6207FC-FFD2-4D6A-8954-1D3C8F2DCD53}" type="parTrans" cxnId="{50C72250-0BFD-4805-8E8F-B6DC98BFB878}">
      <dgm:prSet/>
      <dgm:spPr/>
      <dgm:t>
        <a:bodyPr/>
        <a:lstStyle/>
        <a:p>
          <a:endParaRPr lang="en-US"/>
        </a:p>
      </dgm:t>
    </dgm:pt>
    <dgm:pt modelId="{8707225C-CCF6-4C63-AA58-6BBC76A978B7}" type="sibTrans" cxnId="{50C72250-0BFD-4805-8E8F-B6DC98BFB878}">
      <dgm:prSet/>
      <dgm:spPr/>
      <dgm:t>
        <a:bodyPr/>
        <a:lstStyle/>
        <a:p>
          <a:endParaRPr lang="en-US"/>
        </a:p>
      </dgm:t>
    </dgm:pt>
    <dgm:pt modelId="{D535B30C-22CD-48AA-9C59-9D15D8D26E9D}">
      <dgm:prSet/>
      <dgm:spPr>
        <a:solidFill>
          <a:schemeClr val="accent5">
            <a:lumMod val="50000"/>
          </a:schemeClr>
        </a:solidFill>
      </dgm:spPr>
      <dgm:t>
        <a:bodyPr/>
        <a:lstStyle/>
        <a:p>
          <a:r>
            <a:rPr lang="en-US" dirty="0"/>
            <a:t>The patient will respond to ____(simple/complex….</a:t>
          </a:r>
          <a:r>
            <a:rPr lang="en-US" dirty="0" err="1"/>
            <a:t>wh</a:t>
          </a:r>
          <a:r>
            <a:rPr lang="en-US" dirty="0"/>
            <a:t>-questions, yes/no questions, open-ended questions) with ___% verbal, </a:t>
          </a:r>
          <a:r>
            <a:rPr lang="en-US" dirty="0" smtClean="0"/>
            <a:t>visual, </a:t>
          </a:r>
          <a:r>
            <a:rPr lang="en-US" dirty="0"/>
            <a:t>and tactile cues and compensatory strategies to increase communications within functional living environment.</a:t>
          </a:r>
        </a:p>
      </dgm:t>
    </dgm:pt>
    <dgm:pt modelId="{354FA776-7857-400D-B6CA-BDCAE9D8306B}" type="parTrans" cxnId="{6E64E0C7-D626-4803-870C-0DCE11F22C4B}">
      <dgm:prSet/>
      <dgm:spPr/>
      <dgm:t>
        <a:bodyPr/>
        <a:lstStyle/>
        <a:p>
          <a:endParaRPr lang="en-US"/>
        </a:p>
      </dgm:t>
    </dgm:pt>
    <dgm:pt modelId="{2335E442-C679-48BC-96EF-0D351A8D0B8C}" type="sibTrans" cxnId="{6E64E0C7-D626-4803-870C-0DCE11F22C4B}">
      <dgm:prSet/>
      <dgm:spPr/>
      <dgm:t>
        <a:bodyPr/>
        <a:lstStyle/>
        <a:p>
          <a:endParaRPr lang="en-US"/>
        </a:p>
      </dgm:t>
    </dgm:pt>
    <dgm:pt modelId="{B6CAC24B-20BF-42C0-A0AC-2B9BEE0DF8AC}" type="pres">
      <dgm:prSet presAssocID="{4A1D580E-A7B7-4E35-8120-856FB4F04AE9}" presName="diagram" presStyleCnt="0">
        <dgm:presLayoutVars>
          <dgm:dir/>
          <dgm:resizeHandles val="exact"/>
        </dgm:presLayoutVars>
      </dgm:prSet>
      <dgm:spPr/>
      <dgm:t>
        <a:bodyPr/>
        <a:lstStyle/>
        <a:p>
          <a:endParaRPr lang="en-US"/>
        </a:p>
      </dgm:t>
    </dgm:pt>
    <dgm:pt modelId="{57F99F4D-954E-43E8-8725-63F94D5A3ED5}" type="pres">
      <dgm:prSet presAssocID="{3E17064A-E70B-4CE4-B026-63F62A3E10C5}" presName="node" presStyleLbl="node1" presStyleIdx="0" presStyleCnt="3">
        <dgm:presLayoutVars>
          <dgm:bulletEnabled val="1"/>
        </dgm:presLayoutVars>
      </dgm:prSet>
      <dgm:spPr/>
      <dgm:t>
        <a:bodyPr/>
        <a:lstStyle/>
        <a:p>
          <a:endParaRPr lang="en-US"/>
        </a:p>
      </dgm:t>
    </dgm:pt>
    <dgm:pt modelId="{D12D95DF-CBBC-4DB0-82DB-A506640A2873}" type="pres">
      <dgm:prSet presAssocID="{417EF157-5DB1-49A6-BDDA-5DD7DCE86780}" presName="sibTrans" presStyleCnt="0"/>
      <dgm:spPr/>
    </dgm:pt>
    <dgm:pt modelId="{A21F4701-8C61-4C2D-B296-6E4E52FC55A4}" type="pres">
      <dgm:prSet presAssocID="{98EC238F-C35C-48E7-9960-CA98B1F8B6DC}" presName="node" presStyleLbl="node1" presStyleIdx="1" presStyleCnt="3">
        <dgm:presLayoutVars>
          <dgm:bulletEnabled val="1"/>
        </dgm:presLayoutVars>
      </dgm:prSet>
      <dgm:spPr/>
      <dgm:t>
        <a:bodyPr/>
        <a:lstStyle/>
        <a:p>
          <a:endParaRPr lang="en-US"/>
        </a:p>
      </dgm:t>
    </dgm:pt>
    <dgm:pt modelId="{04007906-D404-45C4-BCDA-048AF9691F31}" type="pres">
      <dgm:prSet presAssocID="{8707225C-CCF6-4C63-AA58-6BBC76A978B7}" presName="sibTrans" presStyleCnt="0"/>
      <dgm:spPr/>
    </dgm:pt>
    <dgm:pt modelId="{05AE022C-8F35-4F69-A487-861378ECEB80}" type="pres">
      <dgm:prSet presAssocID="{D535B30C-22CD-48AA-9C59-9D15D8D26E9D}" presName="node" presStyleLbl="node1" presStyleIdx="2" presStyleCnt="3">
        <dgm:presLayoutVars>
          <dgm:bulletEnabled val="1"/>
        </dgm:presLayoutVars>
      </dgm:prSet>
      <dgm:spPr/>
      <dgm:t>
        <a:bodyPr/>
        <a:lstStyle/>
        <a:p>
          <a:endParaRPr lang="en-US"/>
        </a:p>
      </dgm:t>
    </dgm:pt>
  </dgm:ptLst>
  <dgm:cxnLst>
    <dgm:cxn modelId="{A8CF7563-860C-41BE-BFBC-D75F23A2B9F2}" type="presOf" srcId="{3E17064A-E70B-4CE4-B026-63F62A3E10C5}" destId="{57F99F4D-954E-43E8-8725-63F94D5A3ED5}" srcOrd="0" destOrd="0" presId="urn:microsoft.com/office/officeart/2005/8/layout/default"/>
    <dgm:cxn modelId="{50C72250-0BFD-4805-8E8F-B6DC98BFB878}" srcId="{4A1D580E-A7B7-4E35-8120-856FB4F04AE9}" destId="{98EC238F-C35C-48E7-9960-CA98B1F8B6DC}" srcOrd="1" destOrd="0" parTransId="{2A6207FC-FFD2-4D6A-8954-1D3C8F2DCD53}" sibTransId="{8707225C-CCF6-4C63-AA58-6BBC76A978B7}"/>
    <dgm:cxn modelId="{41FC71C1-BECD-4FBF-96A5-5A67BFE66030}" type="presOf" srcId="{4A1D580E-A7B7-4E35-8120-856FB4F04AE9}" destId="{B6CAC24B-20BF-42C0-A0AC-2B9BEE0DF8AC}" srcOrd="0" destOrd="0" presId="urn:microsoft.com/office/officeart/2005/8/layout/default"/>
    <dgm:cxn modelId="{6750700E-F121-4310-97FC-D25E7BB6D6EB}" type="presOf" srcId="{98EC238F-C35C-48E7-9960-CA98B1F8B6DC}" destId="{A21F4701-8C61-4C2D-B296-6E4E52FC55A4}" srcOrd="0" destOrd="0" presId="urn:microsoft.com/office/officeart/2005/8/layout/default"/>
    <dgm:cxn modelId="{868AA68E-D55A-422E-B04B-0A1A8615EEA2}" srcId="{4A1D580E-A7B7-4E35-8120-856FB4F04AE9}" destId="{3E17064A-E70B-4CE4-B026-63F62A3E10C5}" srcOrd="0" destOrd="0" parTransId="{CB28032A-3618-4CC5-AA83-A046D330CD93}" sibTransId="{417EF157-5DB1-49A6-BDDA-5DD7DCE86780}"/>
    <dgm:cxn modelId="{6E64E0C7-D626-4803-870C-0DCE11F22C4B}" srcId="{4A1D580E-A7B7-4E35-8120-856FB4F04AE9}" destId="{D535B30C-22CD-48AA-9C59-9D15D8D26E9D}" srcOrd="2" destOrd="0" parTransId="{354FA776-7857-400D-B6CA-BDCAE9D8306B}" sibTransId="{2335E442-C679-48BC-96EF-0D351A8D0B8C}"/>
    <dgm:cxn modelId="{E72D7C94-83CA-47CC-924E-46E7AEC3D25A}" type="presOf" srcId="{D535B30C-22CD-48AA-9C59-9D15D8D26E9D}" destId="{05AE022C-8F35-4F69-A487-861378ECEB80}" srcOrd="0" destOrd="0" presId="urn:microsoft.com/office/officeart/2005/8/layout/default"/>
    <dgm:cxn modelId="{10DEF0C4-F5B0-478A-B483-F8A1D0F8D71C}" type="presParOf" srcId="{B6CAC24B-20BF-42C0-A0AC-2B9BEE0DF8AC}" destId="{57F99F4D-954E-43E8-8725-63F94D5A3ED5}" srcOrd="0" destOrd="0" presId="urn:microsoft.com/office/officeart/2005/8/layout/default"/>
    <dgm:cxn modelId="{73FB9F23-EC61-4C70-BDBC-D0F893AD973D}" type="presParOf" srcId="{B6CAC24B-20BF-42C0-A0AC-2B9BEE0DF8AC}" destId="{D12D95DF-CBBC-4DB0-82DB-A506640A2873}" srcOrd="1" destOrd="0" presId="urn:microsoft.com/office/officeart/2005/8/layout/default"/>
    <dgm:cxn modelId="{59A6E79B-8760-48E7-B725-0E569DE89920}" type="presParOf" srcId="{B6CAC24B-20BF-42C0-A0AC-2B9BEE0DF8AC}" destId="{A21F4701-8C61-4C2D-B296-6E4E52FC55A4}" srcOrd="2" destOrd="0" presId="urn:microsoft.com/office/officeart/2005/8/layout/default"/>
    <dgm:cxn modelId="{D282015B-1D05-41A5-A5E4-8A3CD6221639}" type="presParOf" srcId="{B6CAC24B-20BF-42C0-A0AC-2B9BEE0DF8AC}" destId="{04007906-D404-45C4-BCDA-048AF9691F31}" srcOrd="3" destOrd="0" presId="urn:microsoft.com/office/officeart/2005/8/layout/default"/>
    <dgm:cxn modelId="{AF3C92DE-2EDA-4B53-BE32-074ECFFE38FD}" type="presParOf" srcId="{B6CAC24B-20BF-42C0-A0AC-2B9BEE0DF8AC}" destId="{05AE022C-8F35-4F69-A487-861378ECEB80}"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2DAA64-E619-4294-89CB-379B1A5B51FC}">
      <dsp:nvSpPr>
        <dsp:cNvPr id="0" name=""/>
        <dsp:cNvSpPr/>
      </dsp:nvSpPr>
      <dsp:spPr>
        <a:xfrm>
          <a:off x="1283" y="507350"/>
          <a:ext cx="4505585" cy="2861046"/>
        </a:xfrm>
        <a:prstGeom prst="roundRect">
          <a:avLst>
            <a:gd name="adj" fmla="val 10000"/>
          </a:avLst>
        </a:prstGeom>
        <a:solidFill>
          <a:schemeClr val="accent5">
            <a:lumMod val="50000"/>
          </a:schemeClr>
        </a:solidFill>
        <a:ln w="12700" cap="flat" cmpd="sng" algn="ctr">
          <a:solidFill>
            <a:schemeClr val="accent5">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906D53-6E47-4724-9A62-1F8EBE1FB5FD}">
      <dsp:nvSpPr>
        <dsp:cNvPr id="0" name=""/>
        <dsp:cNvSpPr/>
      </dsp:nvSpPr>
      <dsp:spPr>
        <a:xfrm>
          <a:off x="501904" y="982940"/>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5">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a:solidFill>
                <a:schemeClr val="accent5">
                  <a:lumMod val="50000"/>
                </a:schemeClr>
              </a:solidFill>
            </a:rPr>
            <a:t>The American Speech-Language-Hearing Association (ASHA) defines </a:t>
          </a:r>
          <a:r>
            <a:rPr lang="en-US" sz="1900" kern="1200" dirty="0" smtClean="0">
              <a:solidFill>
                <a:schemeClr val="accent5">
                  <a:lumMod val="50000"/>
                </a:schemeClr>
              </a:solidFill>
            </a:rPr>
            <a:t>cognitive- </a:t>
          </a:r>
          <a:r>
            <a:rPr lang="en-US" sz="1900" kern="1200" dirty="0">
              <a:solidFill>
                <a:schemeClr val="accent5">
                  <a:lumMod val="50000"/>
                </a:schemeClr>
              </a:solidFill>
            </a:rPr>
            <a:t>communication disorders as difficulty with any aspect of communication that is affected by disruption of cognition. Some examples of cognitive processes include: attention, memory, organization, problem </a:t>
          </a:r>
          <a:r>
            <a:rPr lang="en-US" sz="1900" kern="1200" dirty="0" smtClean="0">
              <a:solidFill>
                <a:schemeClr val="accent5">
                  <a:lumMod val="50000"/>
                </a:schemeClr>
              </a:solidFill>
            </a:rPr>
            <a:t>solving/reasoning, </a:t>
          </a:r>
          <a:r>
            <a:rPr lang="en-US" sz="1900" kern="1200" dirty="0">
              <a:solidFill>
                <a:schemeClr val="accent5">
                  <a:lumMod val="50000"/>
                </a:schemeClr>
              </a:solidFill>
            </a:rPr>
            <a:t>and executive functions.</a:t>
          </a:r>
        </a:p>
      </dsp:txBody>
      <dsp:txXfrm>
        <a:off x="585701" y="1066737"/>
        <a:ext cx="4337991" cy="2693452"/>
      </dsp:txXfrm>
    </dsp:sp>
    <dsp:sp modelId="{B9F2B666-6407-4343-9340-CA1A476FBB10}">
      <dsp:nvSpPr>
        <dsp:cNvPr id="0" name=""/>
        <dsp:cNvSpPr/>
      </dsp:nvSpPr>
      <dsp:spPr>
        <a:xfrm>
          <a:off x="5508110" y="507350"/>
          <a:ext cx="4505585" cy="2861046"/>
        </a:xfrm>
        <a:prstGeom prst="roundRect">
          <a:avLst>
            <a:gd name="adj" fmla="val 10000"/>
          </a:avLst>
        </a:prstGeom>
        <a:solidFill>
          <a:schemeClr val="accent5">
            <a:lumMod val="50000"/>
          </a:schemeClr>
        </a:solidFill>
        <a:ln w="12700" cap="flat" cmpd="sng" algn="ctr">
          <a:solidFill>
            <a:schemeClr val="accent5">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33AD80-3265-4A95-A139-008F075CD29C}">
      <dsp:nvSpPr>
        <dsp:cNvPr id="0" name=""/>
        <dsp:cNvSpPr/>
      </dsp:nvSpPr>
      <dsp:spPr>
        <a:xfrm>
          <a:off x="6008730" y="982940"/>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5">
              <a:lumMod val="7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a:solidFill>
                <a:schemeClr val="accent5">
                  <a:lumMod val="50000"/>
                </a:schemeClr>
              </a:solidFill>
            </a:rPr>
            <a:t>Etiologies leading to a cognitive-communication disorder include stroke, traumatic brain injury, brain </a:t>
          </a:r>
          <a:r>
            <a:rPr lang="en-US" sz="1900" kern="1200" dirty="0" smtClean="0">
              <a:solidFill>
                <a:schemeClr val="accent5">
                  <a:lumMod val="50000"/>
                </a:schemeClr>
              </a:solidFill>
            </a:rPr>
            <a:t>tumors, </a:t>
          </a:r>
          <a:r>
            <a:rPr lang="en-US" sz="1900" kern="1200" dirty="0">
              <a:solidFill>
                <a:schemeClr val="accent5">
                  <a:lumMod val="50000"/>
                </a:schemeClr>
              </a:solidFill>
            </a:rPr>
            <a:t>and progressive neurological diagnoses. </a:t>
          </a:r>
        </a:p>
      </dsp:txBody>
      <dsp:txXfrm>
        <a:off x="6092527" y="1066737"/>
        <a:ext cx="4337991" cy="269345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FB762C-C13B-4062-B6A2-33354C4A00CA}">
      <dsp:nvSpPr>
        <dsp:cNvPr id="0" name=""/>
        <dsp:cNvSpPr/>
      </dsp:nvSpPr>
      <dsp:spPr>
        <a:xfrm>
          <a:off x="15214" y="506191"/>
          <a:ext cx="3423197" cy="1026959"/>
        </a:xfrm>
        <a:prstGeom prst="rect">
          <a:avLst/>
        </a:prstGeom>
        <a:solidFill>
          <a:schemeClr val="accent5">
            <a:lumMod val="5000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0509" tIns="270509" rIns="270509" bIns="270509" numCol="1" spcCol="1270" anchor="ctr" anchorCtr="0">
          <a:noAutofit/>
        </a:bodyPr>
        <a:lstStyle/>
        <a:p>
          <a:pPr lvl="0" algn="ctr" defTabSz="622300">
            <a:lnSpc>
              <a:spcPct val="90000"/>
            </a:lnSpc>
            <a:spcBef>
              <a:spcPct val="0"/>
            </a:spcBef>
            <a:spcAft>
              <a:spcPct val="35000"/>
            </a:spcAft>
          </a:pPr>
          <a:r>
            <a:rPr lang="en-US" sz="1400" kern="1200"/>
            <a:t>Expressive Language, Reading Comprehension, Written Expression, Auditory Comprehension</a:t>
          </a:r>
        </a:p>
      </dsp:txBody>
      <dsp:txXfrm>
        <a:off x="15214" y="506191"/>
        <a:ext cx="3423197" cy="1026959"/>
      </dsp:txXfrm>
    </dsp:sp>
    <dsp:sp modelId="{65ACE98D-B6FE-4CB8-8106-C9F54BEB336C}">
      <dsp:nvSpPr>
        <dsp:cNvPr id="0" name=""/>
        <dsp:cNvSpPr/>
      </dsp:nvSpPr>
      <dsp:spPr>
        <a:xfrm>
          <a:off x="15214" y="1533151"/>
          <a:ext cx="3423197" cy="231199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8136" tIns="338136" rIns="338136" bIns="338136" numCol="1" spcCol="1270" anchor="t" anchorCtr="0">
          <a:noAutofit/>
        </a:bodyPr>
        <a:lstStyle/>
        <a:p>
          <a:pPr lvl="0" algn="l" defTabSz="533400">
            <a:lnSpc>
              <a:spcPct val="90000"/>
            </a:lnSpc>
            <a:spcBef>
              <a:spcPct val="0"/>
            </a:spcBef>
            <a:spcAft>
              <a:spcPct val="35000"/>
            </a:spcAft>
          </a:pPr>
          <a:r>
            <a:rPr lang="en-US" sz="1200" kern="1200" dirty="0">
              <a:solidFill>
                <a:schemeClr val="accent5">
                  <a:lumMod val="50000"/>
                </a:schemeClr>
              </a:solidFill>
            </a:rPr>
            <a:t>Consider the appropriate hierarchy for each individualized plan of care and severity of impairment (i.e</a:t>
          </a:r>
          <a:r>
            <a:rPr lang="en-US" sz="1200" kern="1200" dirty="0" smtClean="0">
              <a:solidFill>
                <a:schemeClr val="accent5">
                  <a:lumMod val="50000"/>
                </a:schemeClr>
              </a:solidFill>
            </a:rPr>
            <a:t>., </a:t>
          </a:r>
          <a:r>
            <a:rPr lang="en-US" sz="1200" kern="1200" dirty="0">
              <a:solidFill>
                <a:schemeClr val="accent5">
                  <a:lumMod val="50000"/>
                </a:schemeClr>
              </a:solidFill>
            </a:rPr>
            <a:t>address identification of objects to name prior to increasing complexity to identification to description).  </a:t>
          </a:r>
        </a:p>
        <a:p>
          <a:pPr lvl="0" algn="l" defTabSz="533400">
            <a:lnSpc>
              <a:spcPct val="90000"/>
            </a:lnSpc>
            <a:spcBef>
              <a:spcPct val="0"/>
            </a:spcBef>
            <a:spcAft>
              <a:spcPct val="35000"/>
            </a:spcAft>
          </a:pPr>
          <a:endParaRPr lang="en-US" sz="1100" kern="1200" dirty="0"/>
        </a:p>
      </dsp:txBody>
      <dsp:txXfrm>
        <a:off x="15214" y="1533151"/>
        <a:ext cx="3423197" cy="2311994"/>
      </dsp:txXfrm>
    </dsp:sp>
    <dsp:sp modelId="{A67B8445-70E2-4F7B-A7CD-2850AEA87378}">
      <dsp:nvSpPr>
        <dsp:cNvPr id="0" name=""/>
        <dsp:cNvSpPr/>
      </dsp:nvSpPr>
      <dsp:spPr>
        <a:xfrm>
          <a:off x="3546201" y="506191"/>
          <a:ext cx="3423197" cy="1026959"/>
        </a:xfrm>
        <a:prstGeom prst="rect">
          <a:avLst/>
        </a:prstGeom>
        <a:solidFill>
          <a:schemeClr val="accent5">
            <a:lumMod val="5000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0509" tIns="270509" rIns="270509" bIns="270509" numCol="1" spcCol="1270" anchor="ctr" anchorCtr="0">
          <a:noAutofit/>
        </a:bodyPr>
        <a:lstStyle/>
        <a:p>
          <a:pPr lvl="0" algn="ctr" defTabSz="622300">
            <a:lnSpc>
              <a:spcPct val="90000"/>
            </a:lnSpc>
            <a:spcBef>
              <a:spcPct val="0"/>
            </a:spcBef>
            <a:spcAft>
              <a:spcPct val="35000"/>
            </a:spcAft>
          </a:pPr>
          <a:r>
            <a:rPr lang="en-US" sz="1400" kern="1200" dirty="0"/>
            <a:t>Exercises – consider the benefit of repetition, </a:t>
          </a:r>
          <a:r>
            <a:rPr lang="en-US" sz="1400" kern="1200" dirty="0" smtClean="0"/>
            <a:t>repetition, </a:t>
          </a:r>
          <a:r>
            <a:rPr lang="en-US" sz="1400" kern="1200" dirty="0"/>
            <a:t>and more repetition.	</a:t>
          </a:r>
        </a:p>
      </dsp:txBody>
      <dsp:txXfrm>
        <a:off x="3546201" y="506191"/>
        <a:ext cx="3423197" cy="1026959"/>
      </dsp:txXfrm>
    </dsp:sp>
    <dsp:sp modelId="{21CDF5EA-73A9-4D1D-8D90-7829EF03F204}">
      <dsp:nvSpPr>
        <dsp:cNvPr id="0" name=""/>
        <dsp:cNvSpPr/>
      </dsp:nvSpPr>
      <dsp:spPr>
        <a:xfrm>
          <a:off x="3546201" y="1533151"/>
          <a:ext cx="3423197" cy="231199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8136" tIns="338136" rIns="338136" bIns="338136" numCol="1" spcCol="1270" anchor="t" anchorCtr="0">
          <a:noAutofit/>
        </a:bodyPr>
        <a:lstStyle/>
        <a:p>
          <a:pPr lvl="0" algn="l" defTabSz="533400">
            <a:lnSpc>
              <a:spcPct val="90000"/>
            </a:lnSpc>
            <a:spcBef>
              <a:spcPct val="0"/>
            </a:spcBef>
            <a:spcAft>
              <a:spcPct val="35000"/>
            </a:spcAft>
          </a:pPr>
          <a:r>
            <a:rPr lang="en-US" sz="1200" kern="1200" dirty="0">
              <a:solidFill>
                <a:schemeClr val="accent5">
                  <a:lumMod val="50000"/>
                </a:schemeClr>
              </a:solidFill>
            </a:rPr>
            <a:t>Semantic Feature Analysis</a:t>
          </a:r>
        </a:p>
        <a:p>
          <a:pPr lvl="0" algn="l" defTabSz="533400">
            <a:lnSpc>
              <a:spcPct val="90000"/>
            </a:lnSpc>
            <a:spcBef>
              <a:spcPct val="0"/>
            </a:spcBef>
            <a:spcAft>
              <a:spcPct val="35000"/>
            </a:spcAft>
          </a:pPr>
          <a:r>
            <a:rPr lang="en-US" sz="1200" kern="1200" dirty="0">
              <a:solidFill>
                <a:schemeClr val="accent5">
                  <a:lumMod val="50000"/>
                </a:schemeClr>
              </a:solidFill>
            </a:rPr>
            <a:t>Oral Reading for Language in Aphasia (ORLA)</a:t>
          </a:r>
        </a:p>
        <a:p>
          <a:pPr lvl="0" algn="l" defTabSz="533400">
            <a:lnSpc>
              <a:spcPct val="90000"/>
            </a:lnSpc>
            <a:spcBef>
              <a:spcPct val="0"/>
            </a:spcBef>
            <a:spcAft>
              <a:spcPct val="35000"/>
            </a:spcAft>
          </a:pPr>
          <a:r>
            <a:rPr lang="en-US" sz="1200" kern="1200" dirty="0">
              <a:solidFill>
                <a:schemeClr val="accent5">
                  <a:lumMod val="50000"/>
                </a:schemeClr>
              </a:solidFill>
            </a:rPr>
            <a:t>Constraint Induced Language Therapy for Adults with Aphasia (CILT)</a:t>
          </a:r>
        </a:p>
        <a:p>
          <a:pPr lvl="0" algn="l" defTabSz="533400">
            <a:lnSpc>
              <a:spcPct val="90000"/>
            </a:lnSpc>
            <a:spcBef>
              <a:spcPct val="0"/>
            </a:spcBef>
            <a:spcAft>
              <a:spcPct val="35000"/>
            </a:spcAft>
          </a:pPr>
          <a:r>
            <a:rPr lang="en-US" sz="1200" kern="1200" dirty="0">
              <a:solidFill>
                <a:schemeClr val="accent5">
                  <a:lumMod val="50000"/>
                </a:schemeClr>
              </a:solidFill>
            </a:rPr>
            <a:t>Copy and Recall Treatment with repetition of spoken model (CART + repetition)</a:t>
          </a:r>
        </a:p>
        <a:p>
          <a:pPr lvl="0" algn="l" defTabSz="533400">
            <a:lnSpc>
              <a:spcPct val="90000"/>
            </a:lnSpc>
            <a:spcBef>
              <a:spcPct val="0"/>
            </a:spcBef>
            <a:spcAft>
              <a:spcPct val="35000"/>
            </a:spcAft>
          </a:pPr>
          <a:r>
            <a:rPr lang="en-US" sz="1200" kern="1200" dirty="0">
              <a:solidFill>
                <a:schemeClr val="accent5">
                  <a:lumMod val="50000"/>
                </a:schemeClr>
              </a:solidFill>
            </a:rPr>
            <a:t>Anagram and Copy Treatment (ACT)</a:t>
          </a:r>
        </a:p>
      </dsp:txBody>
      <dsp:txXfrm>
        <a:off x="3546201" y="1533151"/>
        <a:ext cx="3423197" cy="2311994"/>
      </dsp:txXfrm>
    </dsp:sp>
    <dsp:sp modelId="{22217E90-2380-4181-9A34-C0DDBC02D8BA}">
      <dsp:nvSpPr>
        <dsp:cNvPr id="0" name=""/>
        <dsp:cNvSpPr/>
      </dsp:nvSpPr>
      <dsp:spPr>
        <a:xfrm>
          <a:off x="7077187" y="506191"/>
          <a:ext cx="3423197" cy="1026959"/>
        </a:xfrm>
        <a:prstGeom prst="rect">
          <a:avLst/>
        </a:prstGeom>
        <a:solidFill>
          <a:schemeClr val="accent5">
            <a:lumMod val="5000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0509" tIns="270509" rIns="270509" bIns="270509" numCol="1" spcCol="1270" anchor="ctr" anchorCtr="0">
          <a:noAutofit/>
        </a:bodyPr>
        <a:lstStyle/>
        <a:p>
          <a:pPr lvl="0" algn="ctr" defTabSz="622300">
            <a:lnSpc>
              <a:spcPct val="90000"/>
            </a:lnSpc>
            <a:spcBef>
              <a:spcPct val="0"/>
            </a:spcBef>
            <a:spcAft>
              <a:spcPct val="35000"/>
            </a:spcAft>
          </a:pPr>
          <a:r>
            <a:rPr lang="en-US" sz="1400" kern="1200" dirty="0"/>
            <a:t>Use of Compensatory </a:t>
          </a:r>
          <a:r>
            <a:rPr lang="en-US" sz="1400" kern="1200" dirty="0" smtClean="0"/>
            <a:t>Strategies/System</a:t>
          </a:r>
          <a:endParaRPr lang="en-US" sz="1400" kern="1200" dirty="0"/>
        </a:p>
      </dsp:txBody>
      <dsp:txXfrm>
        <a:off x="7077187" y="506191"/>
        <a:ext cx="3423197" cy="1026959"/>
      </dsp:txXfrm>
    </dsp:sp>
    <dsp:sp modelId="{3F233267-94B5-49D0-9668-88772A611EC3}">
      <dsp:nvSpPr>
        <dsp:cNvPr id="0" name=""/>
        <dsp:cNvSpPr/>
      </dsp:nvSpPr>
      <dsp:spPr>
        <a:xfrm>
          <a:off x="7077187" y="1533151"/>
          <a:ext cx="3423197" cy="231199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8136" tIns="338136" rIns="338136" bIns="338136" numCol="1" spcCol="1270" anchor="t" anchorCtr="0">
          <a:noAutofit/>
        </a:bodyPr>
        <a:lstStyle/>
        <a:p>
          <a:pPr lvl="0" algn="l" defTabSz="533400">
            <a:lnSpc>
              <a:spcPct val="90000"/>
            </a:lnSpc>
            <a:spcBef>
              <a:spcPct val="0"/>
            </a:spcBef>
            <a:spcAft>
              <a:spcPct val="35000"/>
            </a:spcAft>
          </a:pPr>
          <a:r>
            <a:rPr lang="en-US" sz="1200" kern="1200" dirty="0">
              <a:solidFill>
                <a:schemeClr val="accent5">
                  <a:lumMod val="50000"/>
                </a:schemeClr>
              </a:solidFill>
            </a:rPr>
            <a:t>Physical Communication Board</a:t>
          </a:r>
        </a:p>
        <a:p>
          <a:pPr lvl="0" algn="l" defTabSz="533400">
            <a:lnSpc>
              <a:spcPct val="90000"/>
            </a:lnSpc>
            <a:spcBef>
              <a:spcPct val="0"/>
            </a:spcBef>
            <a:spcAft>
              <a:spcPct val="35000"/>
            </a:spcAft>
          </a:pPr>
          <a:r>
            <a:rPr lang="en-US" sz="1200" kern="1200" dirty="0">
              <a:solidFill>
                <a:schemeClr val="accent5">
                  <a:lumMod val="50000"/>
                </a:schemeClr>
              </a:solidFill>
            </a:rPr>
            <a:t>AAC Devices (includes smartphone and tablet applications)</a:t>
          </a:r>
        </a:p>
        <a:p>
          <a:pPr lvl="0" algn="l" defTabSz="533400">
            <a:lnSpc>
              <a:spcPct val="90000"/>
            </a:lnSpc>
            <a:spcBef>
              <a:spcPct val="0"/>
            </a:spcBef>
            <a:spcAft>
              <a:spcPct val="35000"/>
            </a:spcAft>
          </a:pPr>
          <a:r>
            <a:rPr lang="en-US" sz="1200" kern="1200" dirty="0">
              <a:solidFill>
                <a:schemeClr val="accent5">
                  <a:lumMod val="50000"/>
                </a:schemeClr>
              </a:solidFill>
            </a:rPr>
            <a:t>Multi-modality (i.e. using gestures and verbalizations for communication)</a:t>
          </a:r>
        </a:p>
      </dsp:txBody>
      <dsp:txXfrm>
        <a:off x="7077187" y="1533151"/>
        <a:ext cx="3423197" cy="23119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53320B-2C74-4DA1-B4FF-92AF4A751275}">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6350" cap="flat" cmpd="sng" algn="ctr">
          <a:solidFill>
            <a:schemeClr val="accent5">
              <a:lumMod val="5000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57014" y="912848"/>
        <a:ext cx="34897" cy="6979"/>
      </dsp:txXfrm>
    </dsp:sp>
    <dsp:sp modelId="{25A44493-81E5-4B58-B81C-C1B03AAFC51D}">
      <dsp:nvSpPr>
        <dsp:cNvPr id="0" name=""/>
        <dsp:cNvSpPr/>
      </dsp:nvSpPr>
      <dsp:spPr>
        <a:xfrm>
          <a:off x="8061" y="5979"/>
          <a:ext cx="3034531" cy="1820718"/>
        </a:xfrm>
        <a:prstGeom prst="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lvl="0" algn="ctr" defTabSz="666750">
            <a:lnSpc>
              <a:spcPct val="90000"/>
            </a:lnSpc>
            <a:spcBef>
              <a:spcPct val="0"/>
            </a:spcBef>
            <a:spcAft>
              <a:spcPct val="35000"/>
            </a:spcAft>
          </a:pPr>
          <a:r>
            <a:rPr lang="en-US" sz="1500" kern="1200"/>
            <a:t>Complete a full chart review with attention to head/brain imaging via CT and/or MRI. Establish etiology of potential cognitive dysfunction.</a:t>
          </a:r>
        </a:p>
      </dsp:txBody>
      <dsp:txXfrm>
        <a:off x="8061" y="5979"/>
        <a:ext cx="3034531" cy="1820718"/>
      </dsp:txXfrm>
    </dsp:sp>
    <dsp:sp modelId="{D66FAF03-3A6F-4704-A317-82F699FBAE88}">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6350" cap="flat" cmpd="sng" algn="ctr">
          <a:solidFill>
            <a:schemeClr val="accent5">
              <a:lumMod val="5000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089488" y="912848"/>
        <a:ext cx="34897" cy="6979"/>
      </dsp:txXfrm>
    </dsp:sp>
    <dsp:sp modelId="{60AEA9EB-8791-44E7-88BD-BBADB44203E2}">
      <dsp:nvSpPr>
        <dsp:cNvPr id="0" name=""/>
        <dsp:cNvSpPr/>
      </dsp:nvSpPr>
      <dsp:spPr>
        <a:xfrm>
          <a:off x="3740534" y="5979"/>
          <a:ext cx="3034531" cy="1820718"/>
        </a:xfrm>
        <a:prstGeom prst="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lvl="0" algn="ctr" defTabSz="666750">
            <a:lnSpc>
              <a:spcPct val="90000"/>
            </a:lnSpc>
            <a:spcBef>
              <a:spcPct val="0"/>
            </a:spcBef>
            <a:spcAft>
              <a:spcPct val="35000"/>
            </a:spcAft>
          </a:pPr>
          <a:r>
            <a:rPr lang="en-US" sz="1500" kern="1200" dirty="0"/>
            <a:t>Establish patient’s baseline level of functioning through interview with inclusion of family input as appropriate. This should include social, </a:t>
          </a:r>
          <a:r>
            <a:rPr lang="en-US" sz="1500" kern="1200" dirty="0" smtClean="0"/>
            <a:t>educational, </a:t>
          </a:r>
          <a:r>
            <a:rPr lang="en-US" sz="1500" kern="1200" dirty="0"/>
            <a:t>and vocational contexts.</a:t>
          </a:r>
        </a:p>
      </dsp:txBody>
      <dsp:txXfrm>
        <a:off x="3740534" y="5979"/>
        <a:ext cx="3034531" cy="1820718"/>
      </dsp:txXfrm>
    </dsp:sp>
    <dsp:sp modelId="{02D8C352-D4E8-4A06-BA49-F338F928DD7F}">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accent5">
              <a:lumMod val="5000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070362" y="2155079"/>
        <a:ext cx="374875" cy="6979"/>
      </dsp:txXfrm>
    </dsp:sp>
    <dsp:sp modelId="{541F6817-AF1F-4334-B20E-2B9D9860BAC6}">
      <dsp:nvSpPr>
        <dsp:cNvPr id="0" name=""/>
        <dsp:cNvSpPr/>
      </dsp:nvSpPr>
      <dsp:spPr>
        <a:xfrm>
          <a:off x="7473007" y="5979"/>
          <a:ext cx="3034531" cy="1820718"/>
        </a:xfrm>
        <a:prstGeom prst="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lvl="0" algn="ctr" defTabSz="666750">
            <a:lnSpc>
              <a:spcPct val="90000"/>
            </a:lnSpc>
            <a:spcBef>
              <a:spcPct val="0"/>
            </a:spcBef>
            <a:spcAft>
              <a:spcPct val="35000"/>
            </a:spcAft>
          </a:pPr>
          <a:r>
            <a:rPr lang="en-US" sz="1500" kern="1200" dirty="0"/>
            <a:t>Informal assessment of all cognitive processes (attention, memory, organization, problem </a:t>
          </a:r>
          <a:r>
            <a:rPr lang="en-US" sz="1500" kern="1200" dirty="0" smtClean="0"/>
            <a:t>solving/reasoning, </a:t>
          </a:r>
          <a:r>
            <a:rPr lang="en-US" sz="1500" kern="1200" dirty="0"/>
            <a:t>and executive functions). Observe auditory, visual, </a:t>
          </a:r>
          <a:r>
            <a:rPr lang="en-US" sz="1500" kern="1200" dirty="0" smtClean="0"/>
            <a:t>motor, </a:t>
          </a:r>
          <a:r>
            <a:rPr lang="en-US" sz="1500" kern="1200" dirty="0"/>
            <a:t>and emotional systems.</a:t>
          </a:r>
        </a:p>
      </dsp:txBody>
      <dsp:txXfrm>
        <a:off x="7473007" y="5979"/>
        <a:ext cx="3034531" cy="1820718"/>
      </dsp:txXfrm>
    </dsp:sp>
    <dsp:sp modelId="{BBCBF4B3-29A7-4C76-BE6A-E7AFA2E2A725}">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6350" cap="flat" cmpd="sng" algn="ctr">
          <a:solidFill>
            <a:schemeClr val="accent5">
              <a:lumMod val="5000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57014" y="3431509"/>
        <a:ext cx="34897" cy="6979"/>
      </dsp:txXfrm>
    </dsp:sp>
    <dsp:sp modelId="{05DBC15C-0E7C-419A-BB43-5E9A92AAD40B}">
      <dsp:nvSpPr>
        <dsp:cNvPr id="0" name=""/>
        <dsp:cNvSpPr/>
      </dsp:nvSpPr>
      <dsp:spPr>
        <a:xfrm>
          <a:off x="8061" y="2524640"/>
          <a:ext cx="3034531" cy="1820718"/>
        </a:xfrm>
        <a:prstGeom prst="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lvl="0" algn="ctr" defTabSz="666750">
            <a:lnSpc>
              <a:spcPct val="90000"/>
            </a:lnSpc>
            <a:spcBef>
              <a:spcPct val="0"/>
            </a:spcBef>
            <a:spcAft>
              <a:spcPct val="35000"/>
            </a:spcAft>
          </a:pPr>
          <a:r>
            <a:rPr lang="en-US" sz="1500" kern="1200"/>
            <a:t>Document/report all findings and impressions. Include objective data for establishment of goals and progress as indicated.</a:t>
          </a:r>
        </a:p>
      </dsp:txBody>
      <dsp:txXfrm>
        <a:off x="8061" y="2524640"/>
        <a:ext cx="3034531" cy="1820718"/>
      </dsp:txXfrm>
    </dsp:sp>
    <dsp:sp modelId="{D47C9BA7-FF4A-43FF-B5B8-09BBD0241FFE}">
      <dsp:nvSpPr>
        <dsp:cNvPr id="0" name=""/>
        <dsp:cNvSpPr/>
      </dsp:nvSpPr>
      <dsp:spPr>
        <a:xfrm>
          <a:off x="3740534" y="2524640"/>
          <a:ext cx="3034531" cy="1820718"/>
        </a:xfrm>
        <a:prstGeom prst="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lvl="0" algn="ctr" defTabSz="666750">
            <a:lnSpc>
              <a:spcPct val="90000"/>
            </a:lnSpc>
            <a:spcBef>
              <a:spcPct val="0"/>
            </a:spcBef>
            <a:spcAft>
              <a:spcPct val="35000"/>
            </a:spcAft>
          </a:pPr>
          <a:r>
            <a:rPr lang="en-US" sz="1500" kern="1200" dirty="0"/>
            <a:t>Develop plan of care (POC) including </a:t>
          </a:r>
          <a:r>
            <a:rPr lang="en-US" sz="1500" kern="1200" dirty="0" smtClean="0"/>
            <a:t>long-/</a:t>
          </a:r>
          <a:r>
            <a:rPr lang="en-US" sz="1500" kern="1200" dirty="0"/>
            <a:t>short-term goals and frequency/duration of treatment.</a:t>
          </a:r>
        </a:p>
      </dsp:txBody>
      <dsp:txXfrm>
        <a:off x="3740534" y="2524640"/>
        <a:ext cx="3034531" cy="18207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6F9620-3AEA-46BA-AFCB-0A72518E26EC}">
      <dsp:nvSpPr>
        <dsp:cNvPr id="0" name=""/>
        <dsp:cNvSpPr/>
      </dsp:nvSpPr>
      <dsp:spPr>
        <a:xfrm>
          <a:off x="3080" y="1424994"/>
          <a:ext cx="3753370" cy="1501348"/>
        </a:xfrm>
        <a:prstGeom prst="chevron">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lvl="0" algn="ctr" defTabSz="666750">
            <a:lnSpc>
              <a:spcPct val="90000"/>
            </a:lnSpc>
            <a:spcBef>
              <a:spcPct val="0"/>
            </a:spcBef>
            <a:spcAft>
              <a:spcPct val="35000"/>
            </a:spcAft>
          </a:pPr>
          <a:r>
            <a:rPr lang="en-US" sz="1500" kern="1200" dirty="0" smtClean="0"/>
            <a:t>Decide </a:t>
          </a:r>
          <a:r>
            <a:rPr lang="en-US" sz="1500" kern="1200" dirty="0"/>
            <a:t>where to begin: </a:t>
          </a:r>
          <a:r>
            <a:rPr lang="en-US" sz="1500" kern="1200" dirty="0" smtClean="0"/>
            <a:t>Does </a:t>
          </a:r>
          <a:r>
            <a:rPr lang="en-US" sz="1500" kern="1200" dirty="0"/>
            <a:t>this patient need to improve their attention before being able to address executive functioning abilities?</a:t>
          </a:r>
        </a:p>
      </dsp:txBody>
      <dsp:txXfrm>
        <a:off x="753754" y="1424994"/>
        <a:ext cx="2252022" cy="1501348"/>
      </dsp:txXfrm>
    </dsp:sp>
    <dsp:sp modelId="{BFE1C242-2BD5-4B75-AACB-29A9D4F2F740}">
      <dsp:nvSpPr>
        <dsp:cNvPr id="0" name=""/>
        <dsp:cNvSpPr/>
      </dsp:nvSpPr>
      <dsp:spPr>
        <a:xfrm>
          <a:off x="3381114" y="1424994"/>
          <a:ext cx="3753370" cy="1501348"/>
        </a:xfrm>
        <a:prstGeom prst="chevron">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lvl="0" algn="ctr" defTabSz="666750">
            <a:lnSpc>
              <a:spcPct val="90000"/>
            </a:lnSpc>
            <a:spcBef>
              <a:spcPct val="0"/>
            </a:spcBef>
            <a:spcAft>
              <a:spcPct val="35000"/>
            </a:spcAft>
          </a:pPr>
          <a:r>
            <a:rPr lang="en-US" sz="1500" kern="1200" dirty="0"/>
            <a:t>Consider the </a:t>
          </a:r>
          <a:r>
            <a:rPr lang="en-US" sz="1500" kern="1200" dirty="0" smtClean="0"/>
            <a:t>timeframe </a:t>
          </a:r>
          <a:r>
            <a:rPr lang="en-US" sz="1500" kern="1200" dirty="0"/>
            <a:t>for expected length of stay and adjust goals accordingly. About how much time will you have to work </a:t>
          </a:r>
          <a:r>
            <a:rPr lang="en-US" sz="1500" kern="1200" dirty="0" smtClean="0"/>
            <a:t>toward </a:t>
          </a:r>
          <a:r>
            <a:rPr lang="en-US" sz="1500" kern="1200" dirty="0"/>
            <a:t>these goals?</a:t>
          </a:r>
        </a:p>
      </dsp:txBody>
      <dsp:txXfrm>
        <a:off x="4131788" y="1424994"/>
        <a:ext cx="2252022" cy="1501348"/>
      </dsp:txXfrm>
    </dsp:sp>
    <dsp:sp modelId="{978F9421-D263-451E-A9AB-2DE17F3D533F}">
      <dsp:nvSpPr>
        <dsp:cNvPr id="0" name=""/>
        <dsp:cNvSpPr/>
      </dsp:nvSpPr>
      <dsp:spPr>
        <a:xfrm>
          <a:off x="6759148" y="1424994"/>
          <a:ext cx="3753370" cy="1501348"/>
        </a:xfrm>
        <a:prstGeom prst="chevron">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lvl="0" algn="ctr" defTabSz="666750">
            <a:lnSpc>
              <a:spcPct val="90000"/>
            </a:lnSpc>
            <a:spcBef>
              <a:spcPct val="0"/>
            </a:spcBef>
            <a:spcAft>
              <a:spcPct val="35000"/>
            </a:spcAft>
          </a:pPr>
          <a:r>
            <a:rPr lang="en-US" sz="1500" kern="1200" dirty="0"/>
            <a:t>Goals will vary depending on diagnosis and lesion site(s): Right Hemisphere Dysfunction, Traumatic Brain Injury, </a:t>
          </a:r>
          <a:r>
            <a:rPr lang="en-US" sz="1500" kern="1200" dirty="0" smtClean="0"/>
            <a:t>Dementia</a:t>
          </a:r>
          <a:r>
            <a:rPr lang="en-US" sz="1500" kern="1200" dirty="0"/>
            <a:t>, etc.</a:t>
          </a:r>
        </a:p>
      </dsp:txBody>
      <dsp:txXfrm>
        <a:off x="7509822" y="1424994"/>
        <a:ext cx="2252022" cy="15013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32F2B-2754-4389-B4F7-3FBCF28D7620}">
      <dsp:nvSpPr>
        <dsp:cNvPr id="0" name=""/>
        <dsp:cNvSpPr/>
      </dsp:nvSpPr>
      <dsp:spPr>
        <a:xfrm>
          <a:off x="205" y="687670"/>
          <a:ext cx="2479997" cy="2975996"/>
        </a:xfrm>
        <a:prstGeom prst="rect">
          <a:avLst/>
        </a:prstGeom>
        <a:solidFill>
          <a:schemeClr val="accent5">
            <a:lumMod val="5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lvl="0" algn="l" defTabSz="533400">
            <a:lnSpc>
              <a:spcPct val="90000"/>
            </a:lnSpc>
            <a:spcBef>
              <a:spcPct val="0"/>
            </a:spcBef>
            <a:spcAft>
              <a:spcPct val="35000"/>
            </a:spcAft>
          </a:pPr>
          <a:r>
            <a:rPr lang="en-US" sz="1200" kern="1200" dirty="0"/>
            <a:t>The patient will use (selected compensatory strategy) to recall routine, personal information and recent events to improve orientation to time </a:t>
          </a:r>
          <a:r>
            <a:rPr lang="en-US" sz="1200" kern="1200" dirty="0" smtClean="0"/>
            <a:t>and </a:t>
          </a:r>
          <a:r>
            <a:rPr lang="en-US" sz="1200" kern="1200" dirty="0"/>
            <a:t>recall daily events with ___% accuracy and ___cues (or level of assistance). </a:t>
          </a:r>
        </a:p>
      </dsp:txBody>
      <dsp:txXfrm>
        <a:off x="205" y="1878069"/>
        <a:ext cx="2479997" cy="1785598"/>
      </dsp:txXfrm>
    </dsp:sp>
    <dsp:sp modelId="{18418EA7-F995-4C2D-9FEC-2CA2571ED433}">
      <dsp:nvSpPr>
        <dsp:cNvPr id="0" name=""/>
        <dsp:cNvSpPr/>
      </dsp:nvSpPr>
      <dsp:spPr>
        <a:xfrm>
          <a:off x="205" y="687670"/>
          <a:ext cx="2479997" cy="119039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lvl="0" algn="l" defTabSz="2711450">
            <a:lnSpc>
              <a:spcPct val="90000"/>
            </a:lnSpc>
            <a:spcBef>
              <a:spcPct val="0"/>
            </a:spcBef>
            <a:spcAft>
              <a:spcPct val="35000"/>
            </a:spcAft>
          </a:pPr>
          <a:r>
            <a:rPr lang="en-US" sz="6100" kern="1200"/>
            <a:t>01</a:t>
          </a:r>
        </a:p>
      </dsp:txBody>
      <dsp:txXfrm>
        <a:off x="205" y="687670"/>
        <a:ext cx="2479997" cy="1190398"/>
      </dsp:txXfrm>
    </dsp:sp>
    <dsp:sp modelId="{7636883B-4B3C-4C9E-B953-91D295716232}">
      <dsp:nvSpPr>
        <dsp:cNvPr id="0" name=""/>
        <dsp:cNvSpPr/>
      </dsp:nvSpPr>
      <dsp:spPr>
        <a:xfrm>
          <a:off x="2678602" y="687670"/>
          <a:ext cx="2479997" cy="2975996"/>
        </a:xfrm>
        <a:prstGeom prst="rect">
          <a:avLst/>
        </a:prstGeom>
        <a:solidFill>
          <a:schemeClr val="accent5">
            <a:lumMod val="5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lvl="0" algn="l" defTabSz="533400">
            <a:lnSpc>
              <a:spcPct val="90000"/>
            </a:lnSpc>
            <a:spcBef>
              <a:spcPct val="0"/>
            </a:spcBef>
            <a:spcAft>
              <a:spcPct val="35000"/>
            </a:spcAft>
          </a:pPr>
          <a:r>
            <a:rPr lang="en-US" sz="1200" kern="1200" dirty="0"/>
            <a:t>The patient will improve orientation by communicating mental awareness of daily routines, personal </a:t>
          </a:r>
          <a:r>
            <a:rPr lang="en-US" sz="1200" kern="1200" dirty="0" smtClean="0"/>
            <a:t>information, </a:t>
          </a:r>
          <a:r>
            <a:rPr lang="en-US" sz="1200" kern="1200" dirty="0"/>
            <a:t>and recent events with ___% accuracy and ___cues (or level of assistance). </a:t>
          </a:r>
        </a:p>
      </dsp:txBody>
      <dsp:txXfrm>
        <a:off x="2678602" y="1878069"/>
        <a:ext cx="2479997" cy="1785598"/>
      </dsp:txXfrm>
    </dsp:sp>
    <dsp:sp modelId="{10B80AEC-A1E8-4F16-9058-ABC6F069BDDB}">
      <dsp:nvSpPr>
        <dsp:cNvPr id="0" name=""/>
        <dsp:cNvSpPr/>
      </dsp:nvSpPr>
      <dsp:spPr>
        <a:xfrm>
          <a:off x="2678602" y="687670"/>
          <a:ext cx="2479997" cy="119039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lvl="0" algn="l" defTabSz="2711450">
            <a:lnSpc>
              <a:spcPct val="90000"/>
            </a:lnSpc>
            <a:spcBef>
              <a:spcPct val="0"/>
            </a:spcBef>
            <a:spcAft>
              <a:spcPct val="35000"/>
            </a:spcAft>
          </a:pPr>
          <a:r>
            <a:rPr lang="en-US" sz="6100" kern="1200"/>
            <a:t>02</a:t>
          </a:r>
        </a:p>
      </dsp:txBody>
      <dsp:txXfrm>
        <a:off x="2678602" y="687670"/>
        <a:ext cx="2479997" cy="1190398"/>
      </dsp:txXfrm>
    </dsp:sp>
    <dsp:sp modelId="{C68387CB-4572-41EC-B266-82115B1D2141}">
      <dsp:nvSpPr>
        <dsp:cNvPr id="0" name=""/>
        <dsp:cNvSpPr/>
      </dsp:nvSpPr>
      <dsp:spPr>
        <a:xfrm>
          <a:off x="5356999" y="687670"/>
          <a:ext cx="2479997" cy="2975996"/>
        </a:xfrm>
        <a:prstGeom prst="rect">
          <a:avLst/>
        </a:prstGeom>
        <a:solidFill>
          <a:schemeClr val="accent5">
            <a:lumMod val="5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lvl="0" algn="l" defTabSz="533400">
            <a:lnSpc>
              <a:spcPct val="90000"/>
            </a:lnSpc>
            <a:spcBef>
              <a:spcPct val="0"/>
            </a:spcBef>
            <a:spcAft>
              <a:spcPct val="35000"/>
            </a:spcAft>
          </a:pPr>
          <a:r>
            <a:rPr lang="en-US" sz="1200" kern="1200" dirty="0"/>
            <a:t>The patient will complete a _____ (sustained, selective, </a:t>
          </a:r>
          <a:r>
            <a:rPr lang="en-US" sz="1200" kern="1200" dirty="0" smtClean="0"/>
            <a:t>alternating, </a:t>
          </a:r>
          <a:r>
            <a:rPr lang="en-US" sz="1200" kern="1200" dirty="0"/>
            <a:t>divided) attention task with no more than x number of redirections when given min ____ (verbal, visual, tactile) cues with x% accuracy. </a:t>
          </a:r>
        </a:p>
      </dsp:txBody>
      <dsp:txXfrm>
        <a:off x="5356999" y="1878069"/>
        <a:ext cx="2479997" cy="1785598"/>
      </dsp:txXfrm>
    </dsp:sp>
    <dsp:sp modelId="{ABCD3B1E-BD7B-4414-83D6-41421293746B}">
      <dsp:nvSpPr>
        <dsp:cNvPr id="0" name=""/>
        <dsp:cNvSpPr/>
      </dsp:nvSpPr>
      <dsp:spPr>
        <a:xfrm>
          <a:off x="5356999" y="687670"/>
          <a:ext cx="2479997" cy="119039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lvl="0" algn="l" defTabSz="2711450">
            <a:lnSpc>
              <a:spcPct val="90000"/>
            </a:lnSpc>
            <a:spcBef>
              <a:spcPct val="0"/>
            </a:spcBef>
            <a:spcAft>
              <a:spcPct val="35000"/>
            </a:spcAft>
          </a:pPr>
          <a:r>
            <a:rPr lang="en-US" sz="6100" kern="1200"/>
            <a:t>03</a:t>
          </a:r>
        </a:p>
      </dsp:txBody>
      <dsp:txXfrm>
        <a:off x="5356999" y="687670"/>
        <a:ext cx="2479997" cy="1190398"/>
      </dsp:txXfrm>
    </dsp:sp>
    <dsp:sp modelId="{84494AA8-D18E-423C-A6C6-F9EB92DB05EE}">
      <dsp:nvSpPr>
        <dsp:cNvPr id="0" name=""/>
        <dsp:cNvSpPr/>
      </dsp:nvSpPr>
      <dsp:spPr>
        <a:xfrm>
          <a:off x="8035397" y="687670"/>
          <a:ext cx="2479997" cy="2975996"/>
        </a:xfrm>
        <a:prstGeom prst="rect">
          <a:avLst/>
        </a:prstGeom>
        <a:solidFill>
          <a:schemeClr val="accent5">
            <a:lumMod val="5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lvl="0" algn="l" defTabSz="533400">
            <a:lnSpc>
              <a:spcPct val="90000"/>
            </a:lnSpc>
            <a:spcBef>
              <a:spcPct val="0"/>
            </a:spcBef>
            <a:spcAft>
              <a:spcPct val="35000"/>
            </a:spcAft>
          </a:pPr>
          <a:r>
            <a:rPr lang="en-US" sz="1200" kern="1200" dirty="0"/>
            <a:t>The patient will complete simple/complex reasoning tasks to improve </a:t>
          </a:r>
          <a:r>
            <a:rPr lang="en-US" sz="1200" kern="1200" dirty="0" smtClean="0"/>
            <a:t>problem-solving </a:t>
          </a:r>
          <a:r>
            <a:rPr lang="en-US" sz="1200" kern="1200" dirty="0"/>
            <a:t>and safety awareness with ___% accuracy and ___cues (or level of assistance).</a:t>
          </a:r>
        </a:p>
      </dsp:txBody>
      <dsp:txXfrm>
        <a:off x="8035397" y="1878069"/>
        <a:ext cx="2479997" cy="1785598"/>
      </dsp:txXfrm>
    </dsp:sp>
    <dsp:sp modelId="{7645E2CF-0E96-4C72-8DCE-1D97CE898B70}">
      <dsp:nvSpPr>
        <dsp:cNvPr id="0" name=""/>
        <dsp:cNvSpPr/>
      </dsp:nvSpPr>
      <dsp:spPr>
        <a:xfrm>
          <a:off x="8035397" y="687670"/>
          <a:ext cx="2479997" cy="119039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lvl="0" algn="l" defTabSz="2711450">
            <a:lnSpc>
              <a:spcPct val="90000"/>
            </a:lnSpc>
            <a:spcBef>
              <a:spcPct val="0"/>
            </a:spcBef>
            <a:spcAft>
              <a:spcPct val="35000"/>
            </a:spcAft>
          </a:pPr>
          <a:r>
            <a:rPr lang="en-US" sz="6100" kern="1200"/>
            <a:t>04</a:t>
          </a:r>
        </a:p>
      </dsp:txBody>
      <dsp:txXfrm>
        <a:off x="8035397" y="687670"/>
        <a:ext cx="2479997" cy="11903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C5F4F2-6F32-4442-8AC0-5028A6FB23AC}">
      <dsp:nvSpPr>
        <dsp:cNvPr id="0" name=""/>
        <dsp:cNvSpPr/>
      </dsp:nvSpPr>
      <dsp:spPr>
        <a:xfrm>
          <a:off x="1925" y="930856"/>
          <a:ext cx="2212999" cy="1106499"/>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a:t>Consider motor, </a:t>
          </a:r>
          <a:r>
            <a:rPr lang="en-US" sz="1200" kern="1200" dirty="0" smtClean="0"/>
            <a:t>auditory, </a:t>
          </a:r>
          <a:r>
            <a:rPr lang="en-US" sz="1200" kern="1200" dirty="0"/>
            <a:t>and/or visual barriers. </a:t>
          </a:r>
        </a:p>
      </dsp:txBody>
      <dsp:txXfrm>
        <a:off x="34333" y="963264"/>
        <a:ext cx="2148183" cy="1041683"/>
      </dsp:txXfrm>
    </dsp:sp>
    <dsp:sp modelId="{C20EEF8D-0C21-43E8-A9B4-ADFC360DC640}">
      <dsp:nvSpPr>
        <dsp:cNvPr id="0" name=""/>
        <dsp:cNvSpPr/>
      </dsp:nvSpPr>
      <dsp:spPr>
        <a:xfrm>
          <a:off x="2768175" y="930856"/>
          <a:ext cx="2212999" cy="1106499"/>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a:t>What is the patient’s social, </a:t>
          </a:r>
          <a:r>
            <a:rPr lang="en-US" sz="1200" kern="1200" dirty="0" smtClean="0"/>
            <a:t>educational, </a:t>
          </a:r>
          <a:r>
            <a:rPr lang="en-US" sz="1200" kern="1200" dirty="0"/>
            <a:t>and vocational baseline level of functioning?</a:t>
          </a:r>
        </a:p>
      </dsp:txBody>
      <dsp:txXfrm>
        <a:off x="2800583" y="963264"/>
        <a:ext cx="2148183" cy="1041683"/>
      </dsp:txXfrm>
    </dsp:sp>
    <dsp:sp modelId="{8DE2472A-D248-4E64-8CFB-5397D3E1C1F0}">
      <dsp:nvSpPr>
        <dsp:cNvPr id="0" name=""/>
        <dsp:cNvSpPr/>
      </dsp:nvSpPr>
      <dsp:spPr>
        <a:xfrm>
          <a:off x="5534424" y="930856"/>
          <a:ext cx="2212999" cy="1106499"/>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a:t>Tasks should be functional (i.e</a:t>
          </a:r>
          <a:r>
            <a:rPr lang="en-US" sz="1200" kern="1200" dirty="0" smtClean="0"/>
            <a:t>., </a:t>
          </a:r>
          <a:r>
            <a:rPr lang="en-US" sz="1200" kern="1200" dirty="0"/>
            <a:t>targeting individualized goals related to each patient’s needs/expectations) with emphasis on increasing safety and independence. </a:t>
          </a:r>
        </a:p>
      </dsp:txBody>
      <dsp:txXfrm>
        <a:off x="5566832" y="963264"/>
        <a:ext cx="2148183" cy="1041683"/>
      </dsp:txXfrm>
    </dsp:sp>
    <dsp:sp modelId="{39B63E5A-0D92-4F23-86EC-DDDD7747C586}">
      <dsp:nvSpPr>
        <dsp:cNvPr id="0" name=""/>
        <dsp:cNvSpPr/>
      </dsp:nvSpPr>
      <dsp:spPr>
        <a:xfrm>
          <a:off x="5755724" y="2037356"/>
          <a:ext cx="221299" cy="829874"/>
        </a:xfrm>
        <a:custGeom>
          <a:avLst/>
          <a:gdLst/>
          <a:ahLst/>
          <a:cxnLst/>
          <a:rect l="0" t="0" r="0" b="0"/>
          <a:pathLst>
            <a:path>
              <a:moveTo>
                <a:pt x="0" y="0"/>
              </a:moveTo>
              <a:lnTo>
                <a:pt x="0" y="829874"/>
              </a:lnTo>
              <a:lnTo>
                <a:pt x="221299" y="829874"/>
              </a:lnTo>
            </a:path>
          </a:pathLst>
        </a:custGeom>
        <a:noFill/>
        <a:ln w="12700" cap="flat" cmpd="sng" algn="ctr">
          <a:solidFill>
            <a:schemeClr val="accent5">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148B2D2D-1E54-420F-BC28-C2690A93A70C}">
      <dsp:nvSpPr>
        <dsp:cNvPr id="0" name=""/>
        <dsp:cNvSpPr/>
      </dsp:nvSpPr>
      <dsp:spPr>
        <a:xfrm>
          <a:off x="5977024" y="2313981"/>
          <a:ext cx="1770399" cy="1106499"/>
        </a:xfrm>
        <a:prstGeom prst="roundRect">
          <a:avLst>
            <a:gd name="adj" fmla="val 10000"/>
          </a:avLst>
        </a:prstGeom>
        <a:solidFill>
          <a:schemeClr val="lt1">
            <a:alpha val="90000"/>
            <a:hueOff val="0"/>
            <a:satOff val="0"/>
            <a:lumOff val="0"/>
            <a:alphaOff val="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a:solidFill>
                <a:schemeClr val="accent5">
                  <a:lumMod val="50000"/>
                </a:schemeClr>
              </a:solidFill>
            </a:rPr>
            <a:t>Examples: ability to call or reach out for help in an emergency, medication management, finances, return to work, navigating bus schedules, etc.</a:t>
          </a:r>
        </a:p>
      </dsp:txBody>
      <dsp:txXfrm>
        <a:off x="6009432" y="2346389"/>
        <a:ext cx="1705583" cy="1041683"/>
      </dsp:txXfrm>
    </dsp:sp>
    <dsp:sp modelId="{31332F0C-BA88-44DF-A871-E81BF4084DF9}">
      <dsp:nvSpPr>
        <dsp:cNvPr id="0" name=""/>
        <dsp:cNvSpPr/>
      </dsp:nvSpPr>
      <dsp:spPr>
        <a:xfrm>
          <a:off x="8300674" y="930856"/>
          <a:ext cx="2212999" cy="1106499"/>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a:t>Use the patient’s strengths to establish compensatory strategies and methods.</a:t>
          </a:r>
        </a:p>
      </dsp:txBody>
      <dsp:txXfrm>
        <a:off x="8333082" y="963264"/>
        <a:ext cx="2148183" cy="1041683"/>
      </dsp:txXfrm>
    </dsp:sp>
    <dsp:sp modelId="{F378F7B1-0763-4C71-B9CB-8961B171ABE8}">
      <dsp:nvSpPr>
        <dsp:cNvPr id="0" name=""/>
        <dsp:cNvSpPr/>
      </dsp:nvSpPr>
      <dsp:spPr>
        <a:xfrm>
          <a:off x="8521974" y="2037356"/>
          <a:ext cx="221299" cy="829874"/>
        </a:xfrm>
        <a:custGeom>
          <a:avLst/>
          <a:gdLst/>
          <a:ahLst/>
          <a:cxnLst/>
          <a:rect l="0" t="0" r="0" b="0"/>
          <a:pathLst>
            <a:path>
              <a:moveTo>
                <a:pt x="0" y="0"/>
              </a:moveTo>
              <a:lnTo>
                <a:pt x="0" y="829874"/>
              </a:lnTo>
              <a:lnTo>
                <a:pt x="221299" y="829874"/>
              </a:lnTo>
            </a:path>
          </a:pathLst>
        </a:custGeom>
        <a:noFill/>
        <a:ln w="12700" cap="flat" cmpd="sng" algn="ctr">
          <a:solidFill>
            <a:schemeClr val="accent5">
              <a:lumMod val="50000"/>
            </a:schemeClr>
          </a:solidFill>
          <a:prstDash val="solid"/>
          <a:miter lim="800000"/>
        </a:ln>
        <a:effectLst/>
      </dsp:spPr>
      <dsp:style>
        <a:lnRef idx="2">
          <a:scrgbClr r="0" g="0" b="0"/>
        </a:lnRef>
        <a:fillRef idx="0">
          <a:scrgbClr r="0" g="0" b="0"/>
        </a:fillRef>
        <a:effectRef idx="0">
          <a:scrgbClr r="0" g="0" b="0"/>
        </a:effectRef>
        <a:fontRef idx="minor"/>
      </dsp:style>
    </dsp:sp>
    <dsp:sp modelId="{13079054-B293-4AD9-849B-18C666CAA6FF}">
      <dsp:nvSpPr>
        <dsp:cNvPr id="0" name=""/>
        <dsp:cNvSpPr/>
      </dsp:nvSpPr>
      <dsp:spPr>
        <a:xfrm>
          <a:off x="8743274" y="2313981"/>
          <a:ext cx="1770399" cy="1106499"/>
        </a:xfrm>
        <a:prstGeom prst="roundRect">
          <a:avLst>
            <a:gd name="adj" fmla="val 10000"/>
          </a:avLst>
        </a:prstGeom>
        <a:solidFill>
          <a:schemeClr val="lt1">
            <a:alpha val="90000"/>
            <a:hueOff val="0"/>
            <a:satOff val="0"/>
            <a:lumOff val="0"/>
            <a:alphaOff val="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a:solidFill>
                <a:schemeClr val="accent5">
                  <a:lumMod val="50000"/>
                </a:schemeClr>
              </a:solidFill>
            </a:rPr>
            <a:t>Note taking, calendars (traditional or </a:t>
          </a:r>
          <a:r>
            <a:rPr lang="en-US" sz="1200" kern="1200" dirty="0" smtClean="0">
              <a:solidFill>
                <a:schemeClr val="accent5">
                  <a:lumMod val="50000"/>
                </a:schemeClr>
              </a:solidFill>
            </a:rPr>
            <a:t>smartphone</a:t>
          </a:r>
          <a:r>
            <a:rPr lang="en-US" sz="1200" kern="1200" dirty="0">
              <a:solidFill>
                <a:schemeClr val="accent5">
                  <a:lumMod val="50000"/>
                </a:schemeClr>
              </a:solidFill>
            </a:rPr>
            <a:t>), alarms, weekly pill box organizers, etc.  </a:t>
          </a:r>
        </a:p>
      </dsp:txBody>
      <dsp:txXfrm>
        <a:off x="8775682" y="2346389"/>
        <a:ext cx="1705583" cy="10416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37EF59-F979-4EE0-BE23-D5461CB02410}">
      <dsp:nvSpPr>
        <dsp:cNvPr id="0" name=""/>
        <dsp:cNvSpPr/>
      </dsp:nvSpPr>
      <dsp:spPr>
        <a:xfrm>
          <a:off x="1283" y="507350"/>
          <a:ext cx="4505585" cy="2861046"/>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437DC3-6C96-4136-A10D-A2AB4C3D5F66}">
      <dsp:nvSpPr>
        <dsp:cNvPr id="0" name=""/>
        <dsp:cNvSpPr/>
      </dsp:nvSpPr>
      <dsp:spPr>
        <a:xfrm>
          <a:off x="501904" y="982940"/>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a:solidFill>
                <a:schemeClr val="accent5">
                  <a:lumMod val="50000"/>
                </a:schemeClr>
              </a:solidFill>
            </a:rPr>
            <a:t>Aphasia is a communication disorder that results from damage to parts of the brain that contain language (typically in the left half of the brain). Aphasia may cause difficulties in speaking, listening, reading, and </a:t>
          </a:r>
          <a:r>
            <a:rPr lang="en-US" sz="2200" kern="1200" dirty="0" smtClean="0">
              <a:solidFill>
                <a:schemeClr val="accent5">
                  <a:lumMod val="50000"/>
                </a:schemeClr>
              </a:solidFill>
            </a:rPr>
            <a:t>writing </a:t>
          </a:r>
          <a:r>
            <a:rPr lang="en-US" sz="2200" kern="1200" dirty="0">
              <a:solidFill>
                <a:schemeClr val="accent5">
                  <a:lumMod val="50000"/>
                </a:schemeClr>
              </a:solidFill>
            </a:rPr>
            <a:t>but does not affect intelligence. </a:t>
          </a:r>
        </a:p>
      </dsp:txBody>
      <dsp:txXfrm>
        <a:off x="585701" y="1066737"/>
        <a:ext cx="4337991" cy="2693452"/>
      </dsp:txXfrm>
    </dsp:sp>
    <dsp:sp modelId="{2ED9268E-144D-4430-8EDF-A445226B6EB0}">
      <dsp:nvSpPr>
        <dsp:cNvPr id="0" name=""/>
        <dsp:cNvSpPr/>
      </dsp:nvSpPr>
      <dsp:spPr>
        <a:xfrm>
          <a:off x="5508110" y="507350"/>
          <a:ext cx="4505585" cy="2861046"/>
        </a:xfrm>
        <a:prstGeom prst="roundRect">
          <a:avLst>
            <a:gd name="adj" fmla="val 10000"/>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464826-B745-49DD-B0C9-11F3ED410C1C}">
      <dsp:nvSpPr>
        <dsp:cNvPr id="0" name=""/>
        <dsp:cNvSpPr/>
      </dsp:nvSpPr>
      <dsp:spPr>
        <a:xfrm>
          <a:off x="6008730" y="982940"/>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a:solidFill>
                <a:schemeClr val="accent5">
                  <a:lumMod val="50000"/>
                </a:schemeClr>
              </a:solidFill>
            </a:rPr>
            <a:t>Etiologies leading to aphasia include stroke, traumatic brain injury, brain </a:t>
          </a:r>
          <a:r>
            <a:rPr lang="en-US" sz="2200" kern="1200" dirty="0" smtClean="0">
              <a:solidFill>
                <a:schemeClr val="accent5">
                  <a:lumMod val="50000"/>
                </a:schemeClr>
              </a:solidFill>
            </a:rPr>
            <a:t>tumors, </a:t>
          </a:r>
          <a:r>
            <a:rPr lang="en-US" sz="2200" kern="1200" dirty="0">
              <a:solidFill>
                <a:schemeClr val="accent5">
                  <a:lumMod val="50000"/>
                </a:schemeClr>
              </a:solidFill>
            </a:rPr>
            <a:t>and progressive neurological diagnoses. </a:t>
          </a:r>
        </a:p>
      </dsp:txBody>
      <dsp:txXfrm>
        <a:off x="6092527" y="1066737"/>
        <a:ext cx="4337991" cy="269345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8AB914-27AB-47B5-B3A1-6B7278ECF8D0}">
      <dsp:nvSpPr>
        <dsp:cNvPr id="0" name=""/>
        <dsp:cNvSpPr/>
      </dsp:nvSpPr>
      <dsp:spPr>
        <a:xfrm>
          <a:off x="5308" y="1430"/>
          <a:ext cx="5360491" cy="1890000"/>
        </a:xfrm>
        <a:prstGeom prst="chevron">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018" tIns="46673" rIns="46673" bIns="46673" numCol="1" spcCol="1270" anchor="ctr" anchorCtr="0">
          <a:noAutofit/>
        </a:bodyPr>
        <a:lstStyle/>
        <a:p>
          <a:pPr lvl="0" algn="ctr" defTabSz="1555750">
            <a:lnSpc>
              <a:spcPct val="90000"/>
            </a:lnSpc>
            <a:spcBef>
              <a:spcPct val="0"/>
            </a:spcBef>
            <a:spcAft>
              <a:spcPct val="35000"/>
            </a:spcAft>
          </a:pPr>
          <a:r>
            <a:rPr lang="en-US" sz="3500" kern="1200"/>
            <a:t>Non-Fluent:</a:t>
          </a:r>
        </a:p>
      </dsp:txBody>
      <dsp:txXfrm>
        <a:off x="950308" y="1430"/>
        <a:ext cx="3470491" cy="1890000"/>
      </dsp:txXfrm>
    </dsp:sp>
    <dsp:sp modelId="{0EE9136C-E9BD-41B5-AAF7-94BAB5448415}">
      <dsp:nvSpPr>
        <dsp:cNvPr id="0" name=""/>
        <dsp:cNvSpPr/>
      </dsp:nvSpPr>
      <dsp:spPr>
        <a:xfrm>
          <a:off x="5308" y="2127680"/>
          <a:ext cx="4288393" cy="22222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285750" lvl="1" indent="-285750" algn="l" defTabSz="1555750">
            <a:lnSpc>
              <a:spcPct val="90000"/>
            </a:lnSpc>
            <a:spcBef>
              <a:spcPct val="0"/>
            </a:spcBef>
            <a:spcAft>
              <a:spcPct val="15000"/>
            </a:spcAft>
            <a:buChar char="••"/>
          </a:pPr>
          <a:r>
            <a:rPr lang="en-US" sz="3500" kern="1200" dirty="0">
              <a:solidFill>
                <a:schemeClr val="accent5">
                  <a:lumMod val="50000"/>
                </a:schemeClr>
              </a:solidFill>
            </a:rPr>
            <a:t>Global</a:t>
          </a:r>
        </a:p>
        <a:p>
          <a:pPr marL="285750" lvl="1" indent="-285750" algn="l" defTabSz="1555750">
            <a:lnSpc>
              <a:spcPct val="90000"/>
            </a:lnSpc>
            <a:spcBef>
              <a:spcPct val="0"/>
            </a:spcBef>
            <a:spcAft>
              <a:spcPct val="15000"/>
            </a:spcAft>
            <a:buChar char="••"/>
          </a:pPr>
          <a:r>
            <a:rPr lang="en-US" sz="3500" kern="1200" dirty="0" err="1">
              <a:solidFill>
                <a:schemeClr val="accent5">
                  <a:lumMod val="50000"/>
                </a:schemeClr>
              </a:solidFill>
            </a:rPr>
            <a:t>Broca’s</a:t>
          </a:r>
          <a:endParaRPr lang="en-US" sz="3500" kern="1200" dirty="0">
            <a:solidFill>
              <a:schemeClr val="accent5">
                <a:lumMod val="50000"/>
              </a:schemeClr>
            </a:solidFill>
          </a:endParaRPr>
        </a:p>
        <a:p>
          <a:pPr marL="285750" lvl="1" indent="-285750" algn="l" defTabSz="1555750">
            <a:lnSpc>
              <a:spcPct val="90000"/>
            </a:lnSpc>
            <a:spcBef>
              <a:spcPct val="0"/>
            </a:spcBef>
            <a:spcAft>
              <a:spcPct val="15000"/>
            </a:spcAft>
            <a:buChar char="••"/>
          </a:pPr>
          <a:r>
            <a:rPr lang="en-US" sz="3500" kern="1200" dirty="0">
              <a:solidFill>
                <a:schemeClr val="accent5">
                  <a:lumMod val="50000"/>
                </a:schemeClr>
              </a:solidFill>
            </a:rPr>
            <a:t>Transcortical Motor</a:t>
          </a:r>
        </a:p>
      </dsp:txBody>
      <dsp:txXfrm>
        <a:off x="5308" y="2127680"/>
        <a:ext cx="4288393" cy="2222226"/>
      </dsp:txXfrm>
    </dsp:sp>
    <dsp:sp modelId="{4E4E57D8-CF24-43F8-9FF2-DF7DAB892A97}">
      <dsp:nvSpPr>
        <dsp:cNvPr id="0" name=""/>
        <dsp:cNvSpPr/>
      </dsp:nvSpPr>
      <dsp:spPr>
        <a:xfrm>
          <a:off x="5149800" y="1430"/>
          <a:ext cx="5360491" cy="1890000"/>
        </a:xfrm>
        <a:prstGeom prst="chevron">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018" tIns="46673" rIns="46673" bIns="46673" numCol="1" spcCol="1270" anchor="ctr" anchorCtr="0">
          <a:noAutofit/>
        </a:bodyPr>
        <a:lstStyle/>
        <a:p>
          <a:pPr lvl="0" algn="ctr" defTabSz="1555750">
            <a:lnSpc>
              <a:spcPct val="90000"/>
            </a:lnSpc>
            <a:spcBef>
              <a:spcPct val="0"/>
            </a:spcBef>
            <a:spcAft>
              <a:spcPct val="35000"/>
            </a:spcAft>
          </a:pPr>
          <a:r>
            <a:rPr lang="en-US" sz="3500" kern="1200"/>
            <a:t>Fluent:</a:t>
          </a:r>
        </a:p>
      </dsp:txBody>
      <dsp:txXfrm>
        <a:off x="6094800" y="1430"/>
        <a:ext cx="3470491" cy="1890000"/>
      </dsp:txXfrm>
    </dsp:sp>
    <dsp:sp modelId="{FDB19BFE-654C-4359-865F-EE5CD4958556}">
      <dsp:nvSpPr>
        <dsp:cNvPr id="0" name=""/>
        <dsp:cNvSpPr/>
      </dsp:nvSpPr>
      <dsp:spPr>
        <a:xfrm>
          <a:off x="5149800" y="2127680"/>
          <a:ext cx="4288393" cy="22222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285750" lvl="1" indent="-285750" algn="l" defTabSz="1555750">
            <a:lnSpc>
              <a:spcPct val="90000"/>
            </a:lnSpc>
            <a:spcBef>
              <a:spcPct val="0"/>
            </a:spcBef>
            <a:spcAft>
              <a:spcPct val="15000"/>
            </a:spcAft>
            <a:buChar char="••"/>
          </a:pPr>
          <a:r>
            <a:rPr lang="en-US" sz="3500" kern="1200" dirty="0">
              <a:solidFill>
                <a:schemeClr val="accent5">
                  <a:lumMod val="50000"/>
                </a:schemeClr>
              </a:solidFill>
            </a:rPr>
            <a:t>Wernicke’s</a:t>
          </a:r>
        </a:p>
        <a:p>
          <a:pPr marL="285750" lvl="1" indent="-285750" algn="l" defTabSz="1555750">
            <a:lnSpc>
              <a:spcPct val="90000"/>
            </a:lnSpc>
            <a:spcBef>
              <a:spcPct val="0"/>
            </a:spcBef>
            <a:spcAft>
              <a:spcPct val="15000"/>
            </a:spcAft>
            <a:buChar char="••"/>
          </a:pPr>
          <a:r>
            <a:rPr lang="en-US" sz="3500" kern="1200" dirty="0">
              <a:solidFill>
                <a:schemeClr val="accent5">
                  <a:lumMod val="50000"/>
                </a:schemeClr>
              </a:solidFill>
            </a:rPr>
            <a:t>Transcortical Sensory</a:t>
          </a:r>
        </a:p>
        <a:p>
          <a:pPr marL="285750" lvl="1" indent="-285750" algn="l" defTabSz="1555750">
            <a:lnSpc>
              <a:spcPct val="90000"/>
            </a:lnSpc>
            <a:spcBef>
              <a:spcPct val="0"/>
            </a:spcBef>
            <a:spcAft>
              <a:spcPct val="15000"/>
            </a:spcAft>
            <a:buChar char="••"/>
          </a:pPr>
          <a:r>
            <a:rPr lang="en-US" sz="3500" kern="1200" dirty="0">
              <a:solidFill>
                <a:schemeClr val="accent5">
                  <a:lumMod val="50000"/>
                </a:schemeClr>
              </a:solidFill>
            </a:rPr>
            <a:t>Conduction</a:t>
          </a:r>
        </a:p>
        <a:p>
          <a:pPr marL="285750" lvl="1" indent="-285750" algn="l" defTabSz="1555750">
            <a:lnSpc>
              <a:spcPct val="90000"/>
            </a:lnSpc>
            <a:spcBef>
              <a:spcPct val="0"/>
            </a:spcBef>
            <a:spcAft>
              <a:spcPct val="15000"/>
            </a:spcAft>
            <a:buChar char="••"/>
          </a:pPr>
          <a:r>
            <a:rPr lang="en-US" sz="3500" kern="1200" dirty="0">
              <a:solidFill>
                <a:schemeClr val="accent5">
                  <a:lumMod val="50000"/>
                </a:schemeClr>
              </a:solidFill>
            </a:rPr>
            <a:t>Anomic</a:t>
          </a:r>
        </a:p>
      </dsp:txBody>
      <dsp:txXfrm>
        <a:off x="5149800" y="2127680"/>
        <a:ext cx="4288393" cy="222222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D1DBDF-4235-4CD5-B987-F649D657FEEF}">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6350" cap="flat" cmpd="sng" algn="ctr">
          <a:solidFill>
            <a:schemeClr val="accent5">
              <a:lumMod val="5000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357014" y="912848"/>
        <a:ext cx="34897" cy="6979"/>
      </dsp:txXfrm>
    </dsp:sp>
    <dsp:sp modelId="{3389FE11-CD79-44EB-B12F-DE1C91ADCD5B}">
      <dsp:nvSpPr>
        <dsp:cNvPr id="0" name=""/>
        <dsp:cNvSpPr/>
      </dsp:nvSpPr>
      <dsp:spPr>
        <a:xfrm>
          <a:off x="8061" y="5979"/>
          <a:ext cx="3034531" cy="1820718"/>
        </a:xfrm>
        <a:prstGeom prst="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a:t>Complete full chart review with attention to head/brain imaging via CT and/or MRI. Establish etiology and lesion site of potential linguistic disorder.</a:t>
          </a:r>
        </a:p>
      </dsp:txBody>
      <dsp:txXfrm>
        <a:off x="8061" y="5979"/>
        <a:ext cx="3034531" cy="1820718"/>
      </dsp:txXfrm>
    </dsp:sp>
    <dsp:sp modelId="{374F0A9C-4176-4264-938E-7E0F4E90ECC9}">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6350" cap="flat" cmpd="sng" algn="ctr">
          <a:solidFill>
            <a:schemeClr val="accent5">
              <a:lumMod val="5000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7089488" y="912848"/>
        <a:ext cx="34897" cy="6979"/>
      </dsp:txXfrm>
    </dsp:sp>
    <dsp:sp modelId="{C10F82FC-7D4B-4507-B31A-EB280415643B}">
      <dsp:nvSpPr>
        <dsp:cNvPr id="0" name=""/>
        <dsp:cNvSpPr/>
      </dsp:nvSpPr>
      <dsp:spPr>
        <a:xfrm>
          <a:off x="3740534" y="5979"/>
          <a:ext cx="3034531" cy="1820718"/>
        </a:xfrm>
        <a:prstGeom prst="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a:t>Establish patient’s baseline level of functioning through interview with inclusion of family input as appropriate. This should include social, </a:t>
          </a:r>
          <a:r>
            <a:rPr lang="en-US" sz="1600" kern="1200" dirty="0" smtClean="0"/>
            <a:t>educational, </a:t>
          </a:r>
          <a:r>
            <a:rPr lang="en-US" sz="1600" kern="1200" dirty="0"/>
            <a:t>and vocational contexts.</a:t>
          </a:r>
        </a:p>
      </dsp:txBody>
      <dsp:txXfrm>
        <a:off x="3740534" y="5979"/>
        <a:ext cx="3034531" cy="1820718"/>
      </dsp:txXfrm>
    </dsp:sp>
    <dsp:sp modelId="{F8A7C6EC-EA7F-4C86-9AB5-674E345DD655}">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accent5">
              <a:lumMod val="5000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5070362" y="2155079"/>
        <a:ext cx="374875" cy="6979"/>
      </dsp:txXfrm>
    </dsp:sp>
    <dsp:sp modelId="{B823F7BA-6F21-4855-8825-BF45E645158C}">
      <dsp:nvSpPr>
        <dsp:cNvPr id="0" name=""/>
        <dsp:cNvSpPr/>
      </dsp:nvSpPr>
      <dsp:spPr>
        <a:xfrm>
          <a:off x="7473007" y="5979"/>
          <a:ext cx="3034531" cy="1820718"/>
        </a:xfrm>
        <a:prstGeom prst="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a:t>Informal assessment of all language domains (listening, speaking, reading, writing). Observe auditory, visual, </a:t>
          </a:r>
          <a:r>
            <a:rPr lang="en-US" sz="1600" kern="1200" dirty="0" smtClean="0"/>
            <a:t>motor, </a:t>
          </a:r>
          <a:r>
            <a:rPr lang="en-US" sz="1600" kern="1200" dirty="0"/>
            <a:t>and emotional systems.</a:t>
          </a:r>
        </a:p>
      </dsp:txBody>
      <dsp:txXfrm>
        <a:off x="7473007" y="5979"/>
        <a:ext cx="3034531" cy="1820718"/>
      </dsp:txXfrm>
    </dsp:sp>
    <dsp:sp modelId="{6F745515-18FF-4E32-8333-C89809148E87}">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6350" cap="flat" cmpd="sng" algn="ctr">
          <a:solidFill>
            <a:srgbClr val="002060"/>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357014" y="3431509"/>
        <a:ext cx="34897" cy="6979"/>
      </dsp:txXfrm>
    </dsp:sp>
    <dsp:sp modelId="{50807B1A-E356-40C4-B17A-285E1D3C49B8}">
      <dsp:nvSpPr>
        <dsp:cNvPr id="0" name=""/>
        <dsp:cNvSpPr/>
      </dsp:nvSpPr>
      <dsp:spPr>
        <a:xfrm>
          <a:off x="8061" y="2524640"/>
          <a:ext cx="3034531" cy="1820718"/>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a:t>Differentiate language and motor speech components of disorder via oral mechanism exam. </a:t>
          </a:r>
        </a:p>
      </dsp:txBody>
      <dsp:txXfrm>
        <a:off x="8061" y="2524640"/>
        <a:ext cx="3034531" cy="1820718"/>
      </dsp:txXfrm>
    </dsp:sp>
    <dsp:sp modelId="{3106016A-A09D-40A2-A884-071D35279645}">
      <dsp:nvSpPr>
        <dsp:cNvPr id="0" name=""/>
        <dsp:cNvSpPr/>
      </dsp:nvSpPr>
      <dsp:spPr>
        <a:xfrm>
          <a:off x="6773265" y="3389279"/>
          <a:ext cx="667342" cy="91440"/>
        </a:xfrm>
        <a:custGeom>
          <a:avLst/>
          <a:gdLst/>
          <a:ahLst/>
          <a:cxnLst/>
          <a:rect l="0" t="0" r="0" b="0"/>
          <a:pathLst>
            <a:path>
              <a:moveTo>
                <a:pt x="0" y="45720"/>
              </a:moveTo>
              <a:lnTo>
                <a:pt x="667342" y="45720"/>
              </a:lnTo>
            </a:path>
          </a:pathLst>
        </a:custGeom>
        <a:noFill/>
        <a:ln w="6350" cap="flat" cmpd="sng" algn="ctr">
          <a:solidFill>
            <a:schemeClr val="accent5">
              <a:lumMod val="5000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7089488" y="3431509"/>
        <a:ext cx="34897" cy="6979"/>
      </dsp:txXfrm>
    </dsp:sp>
    <dsp:sp modelId="{9118F5E0-5BFC-4021-91BF-E94A68522965}">
      <dsp:nvSpPr>
        <dsp:cNvPr id="0" name=""/>
        <dsp:cNvSpPr/>
      </dsp:nvSpPr>
      <dsp:spPr>
        <a:xfrm>
          <a:off x="3740534" y="2524640"/>
          <a:ext cx="3034531" cy="1820718"/>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a:t>Document/report all findings and impressions. Include objective data for establishment of goals and progress as indicated.</a:t>
          </a:r>
        </a:p>
      </dsp:txBody>
      <dsp:txXfrm>
        <a:off x="3740534" y="2524640"/>
        <a:ext cx="3034531" cy="1820718"/>
      </dsp:txXfrm>
    </dsp:sp>
    <dsp:sp modelId="{D8BDFFD5-A3E5-4133-B0E1-9B4AA70EEBC3}">
      <dsp:nvSpPr>
        <dsp:cNvPr id="0" name=""/>
        <dsp:cNvSpPr/>
      </dsp:nvSpPr>
      <dsp:spPr>
        <a:xfrm>
          <a:off x="7473007" y="2524640"/>
          <a:ext cx="3034531" cy="1820718"/>
        </a:xfrm>
        <a:prstGeom prst="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a:t>Develop POC including </a:t>
          </a:r>
          <a:r>
            <a:rPr lang="en-US" sz="1600" kern="1200" dirty="0" smtClean="0"/>
            <a:t>long-/</a:t>
          </a:r>
          <a:r>
            <a:rPr lang="en-US" sz="1600" kern="1200" dirty="0"/>
            <a:t>short-term goals and frequency/duration of treatment.</a:t>
          </a:r>
        </a:p>
      </dsp:txBody>
      <dsp:txXfrm>
        <a:off x="7473007" y="2524640"/>
        <a:ext cx="3034531" cy="182071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F99F4D-954E-43E8-8725-63F94D5A3ED5}">
      <dsp:nvSpPr>
        <dsp:cNvPr id="0" name=""/>
        <dsp:cNvSpPr/>
      </dsp:nvSpPr>
      <dsp:spPr>
        <a:xfrm>
          <a:off x="1748064" y="2975"/>
          <a:ext cx="3342605" cy="2005563"/>
        </a:xfrm>
        <a:prstGeom prst="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The patient will name objects, pictures, </a:t>
          </a:r>
          <a:r>
            <a:rPr lang="en-US" sz="1600" kern="1200" dirty="0" smtClean="0"/>
            <a:t>people, </a:t>
          </a:r>
          <a:r>
            <a:rPr lang="en-US" sz="1600" kern="1200" dirty="0"/>
            <a:t>and/or activities verbally with ___% accuracy using verbal, </a:t>
          </a:r>
          <a:r>
            <a:rPr lang="en-US" sz="1600" kern="1200" dirty="0" smtClean="0"/>
            <a:t>tactile, </a:t>
          </a:r>
          <a:r>
            <a:rPr lang="en-US" sz="1600" kern="1200" dirty="0"/>
            <a:t>and visual cues to improve verbalizations.</a:t>
          </a:r>
        </a:p>
      </dsp:txBody>
      <dsp:txXfrm>
        <a:off x="1748064" y="2975"/>
        <a:ext cx="3342605" cy="2005563"/>
      </dsp:txXfrm>
    </dsp:sp>
    <dsp:sp modelId="{A21F4701-8C61-4C2D-B296-6E4E52FC55A4}">
      <dsp:nvSpPr>
        <dsp:cNvPr id="0" name=""/>
        <dsp:cNvSpPr/>
      </dsp:nvSpPr>
      <dsp:spPr>
        <a:xfrm>
          <a:off x="5424930" y="2975"/>
          <a:ext cx="3342605" cy="2005563"/>
        </a:xfrm>
        <a:prstGeom prst="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Using multi-modality compensatory </a:t>
          </a:r>
          <a:r>
            <a:rPr lang="en-US" sz="1600" kern="1200" dirty="0" smtClean="0"/>
            <a:t>system, patient </a:t>
          </a:r>
          <a:r>
            <a:rPr lang="en-US" sz="1600" kern="1200" dirty="0"/>
            <a:t>will use communication board/gesturing/verbalizations to communicate basic wants/needs with __% accuracy with ___ assistance/independently. </a:t>
          </a:r>
        </a:p>
      </dsp:txBody>
      <dsp:txXfrm>
        <a:off x="5424930" y="2975"/>
        <a:ext cx="3342605" cy="2005563"/>
      </dsp:txXfrm>
    </dsp:sp>
    <dsp:sp modelId="{05AE022C-8F35-4F69-A487-861378ECEB80}">
      <dsp:nvSpPr>
        <dsp:cNvPr id="0" name=""/>
        <dsp:cNvSpPr/>
      </dsp:nvSpPr>
      <dsp:spPr>
        <a:xfrm>
          <a:off x="3586497" y="2342799"/>
          <a:ext cx="3342605" cy="2005563"/>
        </a:xfrm>
        <a:prstGeom prst="rect">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The patient will respond to ____(simple/complex….</a:t>
          </a:r>
          <a:r>
            <a:rPr lang="en-US" sz="1600" kern="1200" dirty="0" err="1"/>
            <a:t>wh</a:t>
          </a:r>
          <a:r>
            <a:rPr lang="en-US" sz="1600" kern="1200" dirty="0"/>
            <a:t>-questions, yes/no questions, open-ended questions) with ___% verbal, </a:t>
          </a:r>
          <a:r>
            <a:rPr lang="en-US" sz="1600" kern="1200" dirty="0" smtClean="0"/>
            <a:t>visual, </a:t>
          </a:r>
          <a:r>
            <a:rPr lang="en-US" sz="1600" kern="1200" dirty="0"/>
            <a:t>and tactile cues and compensatory strategies to increase communications within functional living environment.</a:t>
          </a:r>
        </a:p>
      </dsp:txBody>
      <dsp:txXfrm>
        <a:off x="3586497" y="2342799"/>
        <a:ext cx="3342605" cy="200556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16/7/layout/HorizontalActionList">
  <dgm:title val="Horizontal Action List"/>
  <dgm:desc val="Used to show non-sequential or grouped lists of information. Works well with large amounts of text. All text has the same level of emphasis, and direction is not implied."/>
  <dgm:catLst>
    <dgm:cat type="list"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54"/>
      <dgm:constr type="primFontSz" for="des" forName="desTx" refType="primFontSz" refFor="des" refForName="parTx" op="lte" fact="0.75"/>
      <dgm:constr type="h" for="des" forName="desTx" op="equ"/>
      <dgm:constr type="w" for="ch" forName="space" op="equ" val="3"/>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varLst>
          <dgm:alg type="tx"/>
          <dgm:shape xmlns:r="http://schemas.openxmlformats.org/officeDocument/2006/relationships" type="rect" r:blip="">
            <dgm:adjLst/>
          </dgm:shape>
          <dgm:presOf axis="self" ptType="node"/>
          <dgm:constrLst>
            <dgm:constr type="h" refType="w" op="lte" fact="0.3"/>
            <dgm:constr type="h"/>
            <dgm:constr type="tMarg" refType="w" fact="0.224"/>
            <dgm:constr type="bMarg" refType="w" fact="0.224"/>
            <dgm:constr type="lMarg" refType="w" fact="0.224"/>
            <dgm:constr type="rMarg" refType="w" fact="0.224"/>
          </dgm:constrLst>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8"/>
            <dgm:constr type="tMarg" refType="w" fact="0.28"/>
            <dgm:constr type="bMarg" refType="w" fact="0.28"/>
            <dgm:constr type="lMarg" refType="w" fact="0.28"/>
            <dgm:constr type="rMarg" refType="w" fact="0.28"/>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xmlns="">
        <dgm1611:autoBuNodeInfo lvl="1" ptType="sibTrans">
          <dgm1611:buPr prefix="" leadZeros="1">
            <a:buAutoNum type="arabicParenBoth"/>
          </dgm1611:buPr>
        </dgm1611:autoBuNodeInfo>
      </dgm1611:autoBuNodeInfoLst>
    </a:ext>
  </dgm:extLst>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0A5A1B-D7BB-434E-BF56-242F965DD71C}" type="datetimeFigureOut">
              <a:rPr lang="en-US" smtClean="0"/>
              <a:t>9/9/2019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8D5840-D8C3-4A21-9B28-8BF67131B5EC}" type="slidenum">
              <a:rPr lang="en-US" smtClean="0"/>
              <a:t>‹#›</a:t>
            </a:fld>
            <a:endParaRPr lang="en-US"/>
          </a:p>
        </p:txBody>
      </p:sp>
    </p:spTree>
    <p:extLst>
      <p:ext uri="{BB962C8B-B14F-4D97-AF65-F5344CB8AC3E}">
        <p14:creationId xmlns:p14="http://schemas.microsoft.com/office/powerpoint/2010/main" val="1248132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8D5840-D8C3-4A21-9B28-8BF67131B5EC}" type="slidenum">
              <a:rPr lang="en-US" smtClean="0"/>
              <a:t>2</a:t>
            </a:fld>
            <a:endParaRPr lang="en-US"/>
          </a:p>
        </p:txBody>
      </p:sp>
    </p:spTree>
    <p:extLst>
      <p:ext uri="{BB962C8B-B14F-4D97-AF65-F5344CB8AC3E}">
        <p14:creationId xmlns:p14="http://schemas.microsoft.com/office/powerpoint/2010/main" val="2589756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8D5840-D8C3-4A21-9B28-8BF67131B5EC}" type="slidenum">
              <a:rPr lang="en-US" smtClean="0"/>
              <a:t>16</a:t>
            </a:fld>
            <a:endParaRPr lang="en-US"/>
          </a:p>
        </p:txBody>
      </p:sp>
    </p:spTree>
    <p:extLst>
      <p:ext uri="{BB962C8B-B14F-4D97-AF65-F5344CB8AC3E}">
        <p14:creationId xmlns:p14="http://schemas.microsoft.com/office/powerpoint/2010/main" val="1130754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b="1">
                <a:solidFill>
                  <a:srgbClr val="002060"/>
                </a:solidFill>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86019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C06AE4-EADD-47EE-9262-30D65B099D8D}" type="datetimeFigureOut">
              <a:rPr lang="en-US" smtClean="0"/>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26C32D-6B6E-425A-A319-A107AF43DE7C}" type="slidenum">
              <a:rPr lang="en-US" smtClean="0"/>
              <a:t>‹#›</a:t>
            </a:fld>
            <a:endParaRPr lang="en-US" dirty="0"/>
          </a:p>
        </p:txBody>
      </p:sp>
    </p:spTree>
    <p:extLst>
      <p:ext uri="{BB962C8B-B14F-4D97-AF65-F5344CB8AC3E}">
        <p14:creationId xmlns:p14="http://schemas.microsoft.com/office/powerpoint/2010/main" val="2972139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C06AE4-EADD-47EE-9262-30D65B099D8D}" type="datetimeFigureOut">
              <a:rPr lang="en-US" smtClean="0"/>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26C32D-6B6E-425A-A319-A107AF43DE7C}" type="slidenum">
              <a:rPr lang="en-US" smtClean="0"/>
              <a:t>‹#›</a:t>
            </a:fld>
            <a:endParaRPr lang="en-US" dirty="0"/>
          </a:p>
        </p:txBody>
      </p:sp>
    </p:spTree>
    <p:extLst>
      <p:ext uri="{BB962C8B-B14F-4D97-AF65-F5344CB8AC3E}">
        <p14:creationId xmlns:p14="http://schemas.microsoft.com/office/powerpoint/2010/main" val="3514825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284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52808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59849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50028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74218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9/9/2019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406061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05686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930505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9/9/2019</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711065" y="5606980"/>
            <a:ext cx="1480937" cy="1251020"/>
          </a:xfrm>
          <a:prstGeom prst="rect">
            <a:avLst/>
          </a:prstGeom>
        </p:spPr>
      </p:pic>
      <p:sp>
        <p:nvSpPr>
          <p:cNvPr id="8" name="Rectangle 7"/>
          <p:cNvSpPr/>
          <p:nvPr userDrawn="1"/>
        </p:nvSpPr>
        <p:spPr>
          <a:xfrm>
            <a:off x="100485" y="6531430"/>
            <a:ext cx="10691447" cy="140676"/>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Rectangle 8"/>
          <p:cNvSpPr/>
          <p:nvPr userDrawn="1"/>
        </p:nvSpPr>
        <p:spPr>
          <a:xfrm>
            <a:off x="211015" y="251211"/>
            <a:ext cx="11756572" cy="120579"/>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extLst>
      <p:ext uri="{BB962C8B-B14F-4D97-AF65-F5344CB8AC3E}">
        <p14:creationId xmlns:p14="http://schemas.microsoft.com/office/powerpoint/2010/main" val="32706935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b="1" kern="1200">
          <a:solidFill>
            <a:srgbClr val="00206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1.xml.rels><?xml version="1.0" encoding="UTF-8" standalone="yes"?>
<Relationships xmlns="http://schemas.openxmlformats.org/package/2006/relationships"><Relationship Id="rId2" Type="http://schemas.openxmlformats.org/officeDocument/2006/relationships/hyperlink" Target="http://www.asha.org/polic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phic 3" descr="Head with Gears">
            <a:extLst>
              <a:ext uri="{FF2B5EF4-FFF2-40B4-BE49-F238E27FC236}">
                <a16:creationId xmlns:a16="http://schemas.microsoft.com/office/drawing/2014/main" id="{5078E617-2799-4AE4-9702-8A86F5C49C6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5578929" y="699265"/>
            <a:ext cx="5459470" cy="5459470"/>
          </a:xfrm>
          <a:prstGeom prst="rect">
            <a:avLst/>
          </a:prstGeom>
        </p:spPr>
      </p:pic>
      <p:sp>
        <p:nvSpPr>
          <p:cNvPr id="2" name="Title 1"/>
          <p:cNvSpPr>
            <a:spLocks noGrp="1"/>
          </p:cNvSpPr>
          <p:nvPr>
            <p:ph type="ctrTitle"/>
          </p:nvPr>
        </p:nvSpPr>
        <p:spPr>
          <a:xfrm>
            <a:off x="634276" y="803705"/>
            <a:ext cx="4208656" cy="3034857"/>
          </a:xfrm>
        </p:spPr>
        <p:txBody>
          <a:bodyPr anchor="b">
            <a:normAutofit/>
          </a:bodyPr>
          <a:lstStyle/>
          <a:p>
            <a:pPr algn="r"/>
            <a:r>
              <a:rPr lang="en-US" sz="3000" dirty="0">
                <a:solidFill>
                  <a:srgbClr val="FFFFFF"/>
                </a:solidFill>
              </a:rPr>
              <a:t>Graduate’s Guide to Assessment and Treatment of Aphasia and </a:t>
            </a:r>
            <a:br>
              <a:rPr lang="en-US" sz="3000" dirty="0">
                <a:solidFill>
                  <a:srgbClr val="FFFFFF"/>
                </a:solidFill>
              </a:rPr>
            </a:br>
            <a:r>
              <a:rPr lang="en-US" sz="3000" dirty="0">
                <a:solidFill>
                  <a:srgbClr val="FFFFFF"/>
                </a:solidFill>
              </a:rPr>
              <a:t>Cognitive-Communication Disorders</a:t>
            </a:r>
          </a:p>
        </p:txBody>
      </p:sp>
      <p:sp>
        <p:nvSpPr>
          <p:cNvPr id="6" name="Title 1">
            <a:extLst>
              <a:ext uri="{FF2B5EF4-FFF2-40B4-BE49-F238E27FC236}">
                <a16:creationId xmlns:a16="http://schemas.microsoft.com/office/drawing/2014/main" id="{EA414220-6970-4F21-8059-66F19ED2C15E}"/>
              </a:ext>
            </a:extLst>
          </p:cNvPr>
          <p:cNvSpPr txBox="1">
            <a:spLocks/>
          </p:cNvSpPr>
          <p:nvPr/>
        </p:nvSpPr>
        <p:spPr>
          <a:xfrm>
            <a:off x="1320076" y="1358876"/>
            <a:ext cx="4208656" cy="3034857"/>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b="1" kern="1200">
                <a:solidFill>
                  <a:srgbClr val="002060"/>
                </a:solidFill>
                <a:latin typeface="+mj-lt"/>
                <a:ea typeface="+mj-ea"/>
                <a:cs typeface="+mj-cs"/>
              </a:defRPr>
            </a:lvl1pPr>
          </a:lstStyle>
          <a:p>
            <a:pPr algn="r"/>
            <a:r>
              <a:rPr lang="en-US" sz="4000" dirty="0" smtClean="0">
                <a:solidFill>
                  <a:schemeClr val="accent5">
                    <a:lumMod val="50000"/>
                  </a:schemeClr>
                </a:solidFill>
              </a:rPr>
              <a:t>Assessment </a:t>
            </a:r>
            <a:r>
              <a:rPr lang="en-US" sz="4000" dirty="0">
                <a:solidFill>
                  <a:schemeClr val="accent5">
                    <a:lumMod val="50000"/>
                  </a:schemeClr>
                </a:solidFill>
              </a:rPr>
              <a:t>and Treatment of Aphasia and </a:t>
            </a:r>
            <a:br>
              <a:rPr lang="en-US" sz="4000" dirty="0">
                <a:solidFill>
                  <a:schemeClr val="accent5">
                    <a:lumMod val="50000"/>
                  </a:schemeClr>
                </a:solidFill>
              </a:rPr>
            </a:br>
            <a:r>
              <a:rPr lang="en-US" sz="4000" dirty="0">
                <a:solidFill>
                  <a:schemeClr val="accent5">
                    <a:lumMod val="50000"/>
                  </a:schemeClr>
                </a:solidFill>
              </a:rPr>
              <a:t>Cognitive-Communication Disorders</a:t>
            </a:r>
          </a:p>
        </p:txBody>
      </p:sp>
    </p:spTree>
    <p:extLst>
      <p:ext uri="{BB962C8B-B14F-4D97-AF65-F5344CB8AC3E}">
        <p14:creationId xmlns:p14="http://schemas.microsoft.com/office/powerpoint/2010/main" val="1758066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03640"/>
            <a:ext cx="10515600" cy="1325563"/>
          </a:xfrm>
        </p:spPr>
        <p:txBody>
          <a:bodyPr>
            <a:normAutofit/>
          </a:bodyPr>
          <a:lstStyle/>
          <a:p>
            <a:r>
              <a:rPr lang="en-US" dirty="0"/>
              <a:t>Goal </a:t>
            </a:r>
            <a:r>
              <a:rPr lang="en-US" dirty="0" smtClean="0"/>
              <a:t>Writing</a:t>
            </a:r>
            <a:endParaRPr lang="en-US" dirty="0"/>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3699798339"/>
              </p:ext>
            </p:extLst>
          </p:nvPr>
        </p:nvGraphicFramePr>
        <p:xfrm>
          <a:off x="838200" y="1542823"/>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6222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FD8A5-09EB-4A26-84F9-10CD872F890F}"/>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
            </a:r>
            <a:br>
              <a:rPr lang="en-US" dirty="0">
                <a:solidFill>
                  <a:schemeClr val="accent1"/>
                </a:solidFill>
              </a:rPr>
            </a:br>
            <a:r>
              <a:rPr lang="en-US" sz="3600" dirty="0">
                <a:solidFill>
                  <a:schemeClr val="accent5">
                    <a:lumMod val="50000"/>
                  </a:schemeClr>
                </a:solidFill>
              </a:rPr>
              <a:t>Long-Term Goal</a:t>
            </a:r>
            <a:br>
              <a:rPr lang="en-US" sz="3600" dirty="0">
                <a:solidFill>
                  <a:schemeClr val="accent5">
                    <a:lumMod val="50000"/>
                  </a:schemeClr>
                </a:solidFill>
              </a:rPr>
            </a:br>
            <a:r>
              <a:rPr lang="en-US" sz="3600" dirty="0" smtClean="0">
                <a:solidFill>
                  <a:schemeClr val="accent5">
                    <a:lumMod val="50000"/>
                  </a:schemeClr>
                </a:solidFill>
              </a:rPr>
              <a:t>Example</a:t>
            </a:r>
            <a:r>
              <a:rPr lang="en-US" sz="3600" dirty="0">
                <a:solidFill>
                  <a:schemeClr val="accent5">
                    <a:lumMod val="50000"/>
                  </a:schemeClr>
                </a:solidFill>
              </a:rPr>
              <a:t/>
            </a:r>
            <a:br>
              <a:rPr lang="en-US" sz="3600" dirty="0">
                <a:solidFill>
                  <a:schemeClr val="accent5">
                    <a:lumMod val="50000"/>
                  </a:schemeClr>
                </a:solidFill>
              </a:rPr>
            </a:br>
            <a:endParaRPr lang="en-US" sz="3600" dirty="0">
              <a:solidFill>
                <a:schemeClr val="accent5">
                  <a:lumMod val="50000"/>
                </a:schemeClr>
              </a:solidFill>
            </a:endParaRPr>
          </a:p>
        </p:txBody>
      </p:sp>
      <p:sp>
        <p:nvSpPr>
          <p:cNvPr id="3" name="Content Placeholder 2">
            <a:extLst>
              <a:ext uri="{FF2B5EF4-FFF2-40B4-BE49-F238E27FC236}">
                <a16:creationId xmlns:a16="http://schemas.microsoft.com/office/drawing/2014/main" id="{5A5D6F96-F0AE-4748-8783-7814A965E886}"/>
              </a:ext>
            </a:extLst>
          </p:cNvPr>
          <p:cNvSpPr>
            <a:spLocks noGrp="1"/>
          </p:cNvSpPr>
          <p:nvPr>
            <p:ph idx="1"/>
          </p:nvPr>
        </p:nvSpPr>
        <p:spPr>
          <a:xfrm>
            <a:off x="4976031" y="963877"/>
            <a:ext cx="6377769" cy="4930246"/>
          </a:xfrm>
        </p:spPr>
        <p:txBody>
          <a:bodyPr anchor="ctr">
            <a:normAutofit/>
          </a:bodyPr>
          <a:lstStyle/>
          <a:p>
            <a:r>
              <a:rPr lang="en-US" sz="2400" dirty="0">
                <a:solidFill>
                  <a:schemeClr val="accent5">
                    <a:lumMod val="50000"/>
                  </a:schemeClr>
                </a:solidFill>
              </a:rPr>
              <a:t>Patient will develop functional, cognitive-linguistic-based skills and utilize compensatory strategies to communicate wants and needs effectively, maintain safety during </a:t>
            </a:r>
            <a:r>
              <a:rPr lang="en-US" sz="2400" dirty="0" smtClean="0">
                <a:solidFill>
                  <a:schemeClr val="accent5">
                    <a:lumMod val="50000"/>
                  </a:schemeClr>
                </a:solidFill>
              </a:rPr>
              <a:t>ADLs, </a:t>
            </a:r>
            <a:r>
              <a:rPr lang="en-US" sz="2400" dirty="0">
                <a:solidFill>
                  <a:schemeClr val="accent5">
                    <a:lumMod val="50000"/>
                  </a:schemeClr>
                </a:solidFill>
              </a:rPr>
              <a:t>and participate socially in functional living environment</a:t>
            </a:r>
          </a:p>
        </p:txBody>
      </p:sp>
    </p:spTree>
    <p:extLst>
      <p:ext uri="{BB962C8B-B14F-4D97-AF65-F5344CB8AC3E}">
        <p14:creationId xmlns:p14="http://schemas.microsoft.com/office/powerpoint/2010/main" val="2414804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C8A66-1B76-4622-BD17-C7E91532B7BF}"/>
              </a:ext>
            </a:extLst>
          </p:cNvPr>
          <p:cNvSpPr>
            <a:spLocks noGrp="1"/>
          </p:cNvSpPr>
          <p:nvPr>
            <p:ph type="title"/>
          </p:nvPr>
        </p:nvSpPr>
        <p:spPr>
          <a:xfrm>
            <a:off x="838200" y="871310"/>
            <a:ext cx="10515600" cy="1325563"/>
          </a:xfrm>
        </p:spPr>
        <p:txBody>
          <a:bodyPr>
            <a:normAutofit fontScale="90000"/>
          </a:bodyPr>
          <a:lstStyle/>
          <a:p>
            <a:r>
              <a:rPr lang="en-US" sz="2800" dirty="0"/>
              <a:t/>
            </a:r>
            <a:br>
              <a:rPr lang="en-US" sz="2800" dirty="0"/>
            </a:br>
            <a:r>
              <a:rPr lang="en-US" sz="4000" dirty="0">
                <a:solidFill>
                  <a:schemeClr val="accent5">
                    <a:lumMod val="50000"/>
                  </a:schemeClr>
                </a:solidFill>
              </a:rPr>
              <a:t>Short-Term </a:t>
            </a:r>
            <a:r>
              <a:rPr lang="en-US" sz="4000" dirty="0" smtClean="0">
                <a:solidFill>
                  <a:schemeClr val="accent5">
                    <a:lumMod val="50000"/>
                  </a:schemeClr>
                </a:solidFill>
              </a:rPr>
              <a:t>Goals</a:t>
            </a:r>
            <a:r>
              <a:rPr lang="en-US" sz="4000" dirty="0">
                <a:solidFill>
                  <a:schemeClr val="accent5">
                    <a:lumMod val="50000"/>
                  </a:schemeClr>
                </a:solidFill>
              </a:rPr>
              <a:t/>
            </a:r>
            <a:br>
              <a:rPr lang="en-US" sz="4000" dirty="0">
                <a:solidFill>
                  <a:schemeClr val="accent5">
                    <a:lumMod val="50000"/>
                  </a:schemeClr>
                </a:solidFill>
              </a:rPr>
            </a:br>
            <a:endParaRPr lang="en-US" sz="4000" dirty="0">
              <a:solidFill>
                <a:schemeClr val="accent5">
                  <a:lumMod val="50000"/>
                </a:schemeClr>
              </a:solidFill>
            </a:endParaRP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2480826911"/>
              </p:ext>
            </p:extLst>
          </p:nvPr>
        </p:nvGraphicFramePr>
        <p:xfrm>
          <a:off x="838200" y="153409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7553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11439"/>
            <a:ext cx="10515600" cy="1325563"/>
          </a:xfrm>
        </p:spPr>
        <p:txBody>
          <a:bodyPr>
            <a:normAutofit/>
          </a:bodyPr>
          <a:lstStyle/>
          <a:p>
            <a:r>
              <a:rPr lang="en-US" dirty="0"/>
              <a:t>Cognitive-Communication Disorder Treatment </a:t>
            </a:r>
            <a:r>
              <a:rPr lang="en-US" dirty="0" smtClean="0"/>
              <a:t>Planning</a:t>
            </a:r>
            <a:endParaRPr lang="en-US" dirty="0"/>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189214023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8789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E84AF-F04C-4E47-9708-B0A1CD252311}"/>
              </a:ext>
            </a:extLst>
          </p:cNvPr>
          <p:cNvSpPr>
            <a:spLocks noGrp="1"/>
          </p:cNvSpPr>
          <p:nvPr>
            <p:ph type="title"/>
          </p:nvPr>
        </p:nvSpPr>
        <p:spPr>
          <a:xfrm>
            <a:off x="838200" y="365125"/>
            <a:ext cx="10515600" cy="1325563"/>
          </a:xfrm>
        </p:spPr>
        <p:txBody>
          <a:bodyPr>
            <a:normAutofit/>
          </a:bodyPr>
          <a:lstStyle/>
          <a:p>
            <a:r>
              <a:rPr lang="en-US" dirty="0" smtClean="0"/>
              <a:t>Aphasia</a:t>
            </a:r>
            <a:endParaRPr lang="en-US" dirty="0"/>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177245223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99E07748-483A-441B-B56E-003215589AD5}"/>
              </a:ext>
            </a:extLst>
          </p:cNvPr>
          <p:cNvSpPr txBox="1"/>
          <p:nvPr/>
        </p:nvSpPr>
        <p:spPr>
          <a:xfrm>
            <a:off x="-125186" y="6203497"/>
            <a:ext cx="789215" cy="307777"/>
          </a:xfrm>
          <a:prstGeom prst="rect">
            <a:avLst/>
          </a:prstGeom>
          <a:noFill/>
        </p:spPr>
        <p:txBody>
          <a:bodyPr wrap="square" rtlCol="0">
            <a:spAutoFit/>
          </a:bodyPr>
          <a:lstStyle/>
          <a:p>
            <a:pPr algn="ctr"/>
            <a:r>
              <a:rPr lang="en-US" sz="1400" dirty="0">
                <a:solidFill>
                  <a:schemeClr val="accent5">
                    <a:lumMod val="50000"/>
                  </a:schemeClr>
                </a:solidFill>
              </a:rPr>
              <a:t>3, 5</a:t>
            </a:r>
          </a:p>
        </p:txBody>
      </p:sp>
    </p:spTree>
    <p:extLst>
      <p:ext uri="{BB962C8B-B14F-4D97-AF65-F5344CB8AC3E}">
        <p14:creationId xmlns:p14="http://schemas.microsoft.com/office/powerpoint/2010/main" val="42897879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5BA28-AB77-415C-AA65-06EAB560E3A3}"/>
              </a:ext>
            </a:extLst>
          </p:cNvPr>
          <p:cNvSpPr>
            <a:spLocks noGrp="1"/>
          </p:cNvSpPr>
          <p:nvPr>
            <p:ph type="title"/>
          </p:nvPr>
        </p:nvSpPr>
        <p:spPr>
          <a:xfrm>
            <a:off x="838200" y="365125"/>
            <a:ext cx="10515600" cy="1325563"/>
          </a:xfrm>
        </p:spPr>
        <p:txBody>
          <a:bodyPr>
            <a:normAutofit/>
          </a:bodyPr>
          <a:lstStyle/>
          <a:p>
            <a:r>
              <a:rPr lang="en-US" dirty="0"/>
              <a:t>Aphasia </a:t>
            </a:r>
            <a:r>
              <a:rPr lang="en-US" dirty="0" smtClean="0"/>
              <a:t>Types</a:t>
            </a:r>
            <a:endParaRPr lang="en-US" dirty="0"/>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400404229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EF095CD2-B94B-4FC6-AE67-C158F94A7FB4}"/>
              </a:ext>
            </a:extLst>
          </p:cNvPr>
          <p:cNvSpPr txBox="1"/>
          <p:nvPr/>
        </p:nvSpPr>
        <p:spPr>
          <a:xfrm>
            <a:off x="-125186" y="6203497"/>
            <a:ext cx="789215" cy="307777"/>
          </a:xfrm>
          <a:prstGeom prst="rect">
            <a:avLst/>
          </a:prstGeom>
          <a:noFill/>
        </p:spPr>
        <p:txBody>
          <a:bodyPr wrap="square" rtlCol="0">
            <a:spAutoFit/>
          </a:bodyPr>
          <a:lstStyle/>
          <a:p>
            <a:pPr algn="ctr"/>
            <a:r>
              <a:rPr lang="en-US" sz="1400" dirty="0">
                <a:solidFill>
                  <a:schemeClr val="accent5">
                    <a:lumMod val="50000"/>
                  </a:schemeClr>
                </a:solidFill>
              </a:rPr>
              <a:t>3</a:t>
            </a:r>
          </a:p>
        </p:txBody>
      </p:sp>
    </p:spTree>
    <p:extLst>
      <p:ext uri="{BB962C8B-B14F-4D97-AF65-F5344CB8AC3E}">
        <p14:creationId xmlns:p14="http://schemas.microsoft.com/office/powerpoint/2010/main" val="6971173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BBFA8F39-71BB-4E5B-A7BD-4B871A2ABE1E}"/>
              </a:ext>
            </a:extLst>
          </p:cNvPr>
          <p:cNvPicPr>
            <a:picLocks noGrp="1" noChangeAspect="1"/>
          </p:cNvPicPr>
          <p:nvPr>
            <p:ph idx="1"/>
          </p:nvPr>
        </p:nvPicPr>
        <p:blipFill>
          <a:blip r:embed="rId3"/>
          <a:stretch>
            <a:fillRect/>
          </a:stretch>
        </p:blipFill>
        <p:spPr>
          <a:xfrm>
            <a:off x="1390925" y="405130"/>
            <a:ext cx="8529119" cy="6047739"/>
          </a:xfrm>
          <a:prstGeom prst="rect">
            <a:avLst/>
          </a:prstGeom>
        </p:spPr>
      </p:pic>
      <p:sp>
        <p:nvSpPr>
          <p:cNvPr id="3" name="TextBox 2">
            <a:extLst>
              <a:ext uri="{FF2B5EF4-FFF2-40B4-BE49-F238E27FC236}">
                <a16:creationId xmlns:a16="http://schemas.microsoft.com/office/drawing/2014/main" id="{7B7449A8-5DF6-49AC-88B3-690A2A72CCDF}"/>
              </a:ext>
            </a:extLst>
          </p:cNvPr>
          <p:cNvSpPr txBox="1"/>
          <p:nvPr/>
        </p:nvSpPr>
        <p:spPr>
          <a:xfrm>
            <a:off x="-125186" y="6203497"/>
            <a:ext cx="789215" cy="307777"/>
          </a:xfrm>
          <a:prstGeom prst="rect">
            <a:avLst/>
          </a:prstGeom>
          <a:noFill/>
        </p:spPr>
        <p:txBody>
          <a:bodyPr wrap="square" rtlCol="0">
            <a:spAutoFit/>
          </a:bodyPr>
          <a:lstStyle/>
          <a:p>
            <a:pPr algn="ctr"/>
            <a:r>
              <a:rPr lang="en-US" sz="1400" dirty="0">
                <a:solidFill>
                  <a:schemeClr val="accent5">
                    <a:lumMod val="50000"/>
                  </a:schemeClr>
                </a:solidFill>
              </a:rPr>
              <a:t>3</a:t>
            </a:r>
          </a:p>
        </p:txBody>
      </p:sp>
      <p:sp>
        <p:nvSpPr>
          <p:cNvPr id="6" name="TextBox 5"/>
          <p:cNvSpPr txBox="1"/>
          <p:nvPr/>
        </p:nvSpPr>
        <p:spPr>
          <a:xfrm>
            <a:off x="9920044" y="726511"/>
            <a:ext cx="2104942" cy="3970318"/>
          </a:xfrm>
          <a:prstGeom prst="rect">
            <a:avLst/>
          </a:prstGeom>
          <a:noFill/>
        </p:spPr>
        <p:txBody>
          <a:bodyPr wrap="square" rtlCol="0">
            <a:spAutoFit/>
          </a:bodyPr>
          <a:lstStyle/>
          <a:p>
            <a:r>
              <a:rPr lang="en-US" dirty="0" smtClean="0"/>
              <a:t>Klein, G., &amp; </a:t>
            </a:r>
            <a:r>
              <a:rPr lang="en-US" dirty="0" err="1" smtClean="0"/>
              <a:t>Micic</a:t>
            </a:r>
            <a:r>
              <a:rPr lang="en-US" dirty="0" smtClean="0"/>
              <a:t>, D. (2014). Aphasia. In A. </a:t>
            </a:r>
            <a:r>
              <a:rPr lang="en-US" dirty="0" err="1" smtClean="0"/>
              <a:t>Ettinger</a:t>
            </a:r>
            <a:r>
              <a:rPr lang="en-US" dirty="0" smtClean="0"/>
              <a:t> &amp; D. </a:t>
            </a:r>
            <a:r>
              <a:rPr lang="en-US" dirty="0" err="1" smtClean="0"/>
              <a:t>Weisbrot</a:t>
            </a:r>
            <a:r>
              <a:rPr lang="en-US" dirty="0" smtClean="0"/>
              <a:t> (Eds.), </a:t>
            </a:r>
            <a:r>
              <a:rPr lang="en-US" i="1" dirty="0" smtClean="0"/>
              <a:t>Neurologic Differential Diagnosis: A Case-Based Approach </a:t>
            </a:r>
            <a:r>
              <a:rPr lang="en-US" dirty="0" smtClean="0"/>
              <a:t>(pp.34-40) Cambridge: Cambridge University Press. Doi:10.1017/CBo9781139028899.007</a:t>
            </a:r>
            <a:endParaRPr lang="en-US" dirty="0"/>
          </a:p>
        </p:txBody>
      </p:sp>
    </p:spTree>
    <p:extLst>
      <p:ext uri="{BB962C8B-B14F-4D97-AF65-F5344CB8AC3E}">
        <p14:creationId xmlns:p14="http://schemas.microsoft.com/office/powerpoint/2010/main" val="2629348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63911-9122-450D-941D-154837E6EF45}"/>
              </a:ext>
            </a:extLst>
          </p:cNvPr>
          <p:cNvSpPr>
            <a:spLocks noGrp="1"/>
          </p:cNvSpPr>
          <p:nvPr>
            <p:ph type="title"/>
          </p:nvPr>
        </p:nvSpPr>
        <p:spPr>
          <a:xfrm>
            <a:off x="582385" y="284955"/>
            <a:ext cx="10515600" cy="1325563"/>
          </a:xfrm>
        </p:spPr>
        <p:txBody>
          <a:bodyPr>
            <a:normAutofit/>
          </a:bodyPr>
          <a:lstStyle/>
          <a:p>
            <a:r>
              <a:rPr lang="en-US" dirty="0"/>
              <a:t>Evaluation of </a:t>
            </a:r>
            <a:r>
              <a:rPr lang="en-US" dirty="0" smtClean="0"/>
              <a:t>Language</a:t>
            </a:r>
            <a:endParaRPr lang="en-US" dirty="0"/>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2294979470"/>
              </p:ext>
            </p:extLst>
          </p:nvPr>
        </p:nvGraphicFramePr>
        <p:xfrm>
          <a:off x="582385" y="1526268"/>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07875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18CED-4904-4AFE-96B3-E4C6D4AA53BB}"/>
              </a:ext>
            </a:extLst>
          </p:cNvPr>
          <p:cNvSpPr>
            <a:spLocks noGrp="1"/>
          </p:cNvSpPr>
          <p:nvPr>
            <p:ph type="title"/>
          </p:nvPr>
        </p:nvSpPr>
        <p:spPr>
          <a:xfrm>
            <a:off x="838200" y="963877"/>
            <a:ext cx="3494362" cy="4930246"/>
          </a:xfrm>
        </p:spPr>
        <p:txBody>
          <a:bodyPr>
            <a:normAutofit/>
          </a:bodyPr>
          <a:lstStyle/>
          <a:p>
            <a:pPr algn="r"/>
            <a:r>
              <a:rPr lang="en-US" sz="3600" dirty="0">
                <a:solidFill>
                  <a:schemeClr val="accent5">
                    <a:lumMod val="50000"/>
                  </a:schemeClr>
                </a:solidFill>
              </a:rPr>
              <a:t>Long-Term Goal</a:t>
            </a:r>
            <a:br>
              <a:rPr lang="en-US" sz="3600" dirty="0">
                <a:solidFill>
                  <a:schemeClr val="accent5">
                    <a:lumMod val="50000"/>
                  </a:schemeClr>
                </a:solidFill>
              </a:rPr>
            </a:br>
            <a:r>
              <a:rPr lang="en-US" sz="3600" dirty="0" smtClean="0">
                <a:solidFill>
                  <a:schemeClr val="accent5">
                    <a:lumMod val="50000"/>
                  </a:schemeClr>
                </a:solidFill>
              </a:rPr>
              <a:t>Example</a:t>
            </a:r>
            <a:endParaRPr lang="en-US" sz="3600" dirty="0">
              <a:solidFill>
                <a:schemeClr val="accent5">
                  <a:lumMod val="50000"/>
                </a:schemeClr>
              </a:solidFill>
            </a:endParaRPr>
          </a:p>
        </p:txBody>
      </p:sp>
      <p:sp>
        <p:nvSpPr>
          <p:cNvPr id="3" name="Content Placeholder 2">
            <a:extLst>
              <a:ext uri="{FF2B5EF4-FFF2-40B4-BE49-F238E27FC236}">
                <a16:creationId xmlns:a16="http://schemas.microsoft.com/office/drawing/2014/main" id="{D01D77AD-849B-480F-A935-33EDE5265EF3}"/>
              </a:ext>
            </a:extLst>
          </p:cNvPr>
          <p:cNvSpPr>
            <a:spLocks noGrp="1"/>
          </p:cNvSpPr>
          <p:nvPr>
            <p:ph idx="1"/>
          </p:nvPr>
        </p:nvSpPr>
        <p:spPr>
          <a:xfrm>
            <a:off x="4976031" y="963877"/>
            <a:ext cx="6377769" cy="4930246"/>
          </a:xfrm>
        </p:spPr>
        <p:txBody>
          <a:bodyPr anchor="ctr">
            <a:normAutofit/>
          </a:bodyPr>
          <a:lstStyle/>
          <a:p>
            <a:r>
              <a:rPr lang="en-US" sz="2400" dirty="0">
                <a:solidFill>
                  <a:schemeClr val="accent5">
                    <a:lumMod val="50000"/>
                  </a:schemeClr>
                </a:solidFill>
              </a:rPr>
              <a:t>Patient will develop functional, cognitive-linguistic-based skills and utilize compensatory strategies to communicate wants and needs effectively to different conversational partners, maintain </a:t>
            </a:r>
            <a:r>
              <a:rPr lang="en-US" sz="2400" dirty="0" smtClean="0">
                <a:solidFill>
                  <a:schemeClr val="accent5">
                    <a:lumMod val="50000"/>
                  </a:schemeClr>
                </a:solidFill>
              </a:rPr>
              <a:t>safety, </a:t>
            </a:r>
            <a:r>
              <a:rPr lang="en-US" sz="2400" dirty="0">
                <a:solidFill>
                  <a:schemeClr val="accent5">
                    <a:lumMod val="50000"/>
                  </a:schemeClr>
                </a:solidFill>
              </a:rPr>
              <a:t>and participate socially in functional living environment. </a:t>
            </a:r>
          </a:p>
        </p:txBody>
      </p:sp>
    </p:spTree>
    <p:extLst>
      <p:ext uri="{BB962C8B-B14F-4D97-AF65-F5344CB8AC3E}">
        <p14:creationId xmlns:p14="http://schemas.microsoft.com/office/powerpoint/2010/main" val="1947600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r>
              <a:rPr lang="en-US" dirty="0"/>
              <a:t>Aphasia Short-Term Goal </a:t>
            </a:r>
            <a:r>
              <a:rPr lang="en-US" dirty="0" smtClean="0"/>
              <a:t>Examples</a:t>
            </a:r>
            <a:endParaRPr lang="en-US" dirty="0"/>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3804074962"/>
              </p:ext>
            </p:extLst>
          </p:nvPr>
        </p:nvGraphicFramePr>
        <p:xfrm>
          <a:off x="838200" y="1618796"/>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5200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F6408-A648-4A44-A42A-D1813B476E1A}"/>
              </a:ext>
            </a:extLst>
          </p:cNvPr>
          <p:cNvSpPr>
            <a:spLocks noGrp="1"/>
          </p:cNvSpPr>
          <p:nvPr>
            <p:ph type="title"/>
          </p:nvPr>
        </p:nvSpPr>
        <p:spPr>
          <a:xfrm>
            <a:off x="838200" y="631825"/>
            <a:ext cx="10515600" cy="1325563"/>
          </a:xfrm>
        </p:spPr>
        <p:txBody>
          <a:bodyPr>
            <a:normAutofit/>
          </a:bodyPr>
          <a:lstStyle/>
          <a:p>
            <a:r>
              <a:rPr lang="en-US" dirty="0">
                <a:solidFill>
                  <a:schemeClr val="accent5">
                    <a:lumMod val="50000"/>
                  </a:schemeClr>
                </a:solidFill>
              </a:rPr>
              <a:t>Learner Objectives:</a:t>
            </a:r>
          </a:p>
        </p:txBody>
      </p:sp>
      <p:sp>
        <p:nvSpPr>
          <p:cNvPr id="3" name="Content Placeholder 2">
            <a:extLst>
              <a:ext uri="{FF2B5EF4-FFF2-40B4-BE49-F238E27FC236}">
                <a16:creationId xmlns:a16="http://schemas.microsoft.com/office/drawing/2014/main" id="{03635179-F6CE-47F3-BC3A-639BA0489974}"/>
              </a:ext>
            </a:extLst>
          </p:cNvPr>
          <p:cNvSpPr>
            <a:spLocks noGrp="1"/>
          </p:cNvSpPr>
          <p:nvPr>
            <p:ph idx="1"/>
          </p:nvPr>
        </p:nvSpPr>
        <p:spPr>
          <a:xfrm>
            <a:off x="838200" y="2057400"/>
            <a:ext cx="10515600" cy="3871762"/>
          </a:xfrm>
        </p:spPr>
        <p:txBody>
          <a:bodyPr>
            <a:normAutofit/>
          </a:bodyPr>
          <a:lstStyle/>
          <a:p>
            <a:r>
              <a:rPr lang="en-US" sz="2400" b="1" dirty="0">
                <a:solidFill>
                  <a:schemeClr val="accent5">
                    <a:lumMod val="50000"/>
                  </a:schemeClr>
                </a:solidFill>
              </a:rPr>
              <a:t>At the conclusion of this module, the learner will be able to: </a:t>
            </a:r>
          </a:p>
          <a:p>
            <a:pPr lvl="1"/>
            <a:r>
              <a:rPr lang="en-US" sz="2800" dirty="0" smtClean="0">
                <a:solidFill>
                  <a:schemeClr val="accent5">
                    <a:lumMod val="50000"/>
                  </a:schemeClr>
                </a:solidFill>
              </a:rPr>
              <a:t>Describe </a:t>
            </a:r>
            <a:r>
              <a:rPr lang="en-US" sz="2800" dirty="0">
                <a:solidFill>
                  <a:schemeClr val="accent5">
                    <a:lumMod val="50000"/>
                  </a:schemeClr>
                </a:solidFill>
              </a:rPr>
              <a:t>how to complete a full assessment of cognitive and/or linguistic impairments. </a:t>
            </a:r>
          </a:p>
          <a:p>
            <a:pPr lvl="1"/>
            <a:r>
              <a:rPr lang="en-US" sz="2800" dirty="0">
                <a:solidFill>
                  <a:schemeClr val="accent5">
                    <a:lumMod val="50000"/>
                  </a:schemeClr>
                </a:solidFill>
              </a:rPr>
              <a:t>Generate </a:t>
            </a:r>
            <a:r>
              <a:rPr lang="en-US" sz="2800" dirty="0" smtClean="0">
                <a:solidFill>
                  <a:schemeClr val="accent5">
                    <a:lumMod val="50000"/>
                  </a:schemeClr>
                </a:solidFill>
              </a:rPr>
              <a:t>one</a:t>
            </a:r>
            <a:r>
              <a:rPr lang="en-US" sz="2800" dirty="0" smtClean="0">
                <a:solidFill>
                  <a:schemeClr val="accent5">
                    <a:lumMod val="50000"/>
                  </a:schemeClr>
                </a:solidFill>
              </a:rPr>
              <a:t> </a:t>
            </a:r>
            <a:r>
              <a:rPr lang="en-US" sz="2800" dirty="0" smtClean="0">
                <a:solidFill>
                  <a:schemeClr val="accent5">
                    <a:lumMod val="50000"/>
                  </a:schemeClr>
                </a:solidFill>
              </a:rPr>
              <a:t>short-term and </a:t>
            </a:r>
            <a:r>
              <a:rPr lang="en-US" sz="2800" dirty="0" smtClean="0">
                <a:solidFill>
                  <a:schemeClr val="accent5">
                    <a:lumMod val="50000"/>
                  </a:schemeClr>
                </a:solidFill>
              </a:rPr>
              <a:t>one </a:t>
            </a:r>
            <a:r>
              <a:rPr lang="en-US" sz="2800" dirty="0" smtClean="0">
                <a:solidFill>
                  <a:schemeClr val="accent5">
                    <a:lumMod val="50000"/>
                  </a:schemeClr>
                </a:solidFill>
              </a:rPr>
              <a:t>long-term goal relevant to aphasia or cognitive functioning. </a:t>
            </a:r>
            <a:endParaRPr lang="en-US" sz="2800" dirty="0">
              <a:solidFill>
                <a:schemeClr val="accent5">
                  <a:lumMod val="50000"/>
                </a:schemeClr>
              </a:solidFill>
            </a:endParaRPr>
          </a:p>
          <a:p>
            <a:pPr lvl="1"/>
            <a:r>
              <a:rPr lang="en-US" sz="2800" dirty="0">
                <a:solidFill>
                  <a:schemeClr val="accent5">
                    <a:lumMod val="50000"/>
                  </a:schemeClr>
                </a:solidFill>
              </a:rPr>
              <a:t>Identify components of treatment planning that encompass individualized </a:t>
            </a:r>
            <a:r>
              <a:rPr lang="en-US" sz="2800" dirty="0" smtClean="0">
                <a:solidFill>
                  <a:schemeClr val="accent5">
                    <a:lumMod val="50000"/>
                  </a:schemeClr>
                </a:solidFill>
              </a:rPr>
              <a:t>plans </a:t>
            </a:r>
            <a:r>
              <a:rPr lang="en-US" sz="2800" dirty="0">
                <a:solidFill>
                  <a:schemeClr val="accent5">
                    <a:lumMod val="50000"/>
                  </a:schemeClr>
                </a:solidFill>
              </a:rPr>
              <a:t>of </a:t>
            </a:r>
            <a:r>
              <a:rPr lang="en-US" sz="2800" dirty="0" smtClean="0">
                <a:solidFill>
                  <a:schemeClr val="accent5">
                    <a:lumMod val="50000"/>
                  </a:schemeClr>
                </a:solidFill>
              </a:rPr>
              <a:t>care. </a:t>
            </a:r>
            <a:endParaRPr lang="en-US" sz="2800" dirty="0">
              <a:solidFill>
                <a:schemeClr val="accent5">
                  <a:lumMod val="50000"/>
                </a:schemeClr>
              </a:solidFill>
            </a:endParaRPr>
          </a:p>
        </p:txBody>
      </p:sp>
    </p:spTree>
    <p:extLst>
      <p:ext uri="{BB962C8B-B14F-4D97-AF65-F5344CB8AC3E}">
        <p14:creationId xmlns:p14="http://schemas.microsoft.com/office/powerpoint/2010/main" val="21883417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10054"/>
            <a:ext cx="10515600" cy="1325563"/>
          </a:xfrm>
        </p:spPr>
        <p:txBody>
          <a:bodyPr>
            <a:normAutofit/>
          </a:bodyPr>
          <a:lstStyle/>
          <a:p>
            <a:r>
              <a:rPr lang="en-US" dirty="0"/>
              <a:t>Aphasia Treatment Planning</a:t>
            </a:r>
          </a:p>
        </p:txBody>
      </p:sp>
      <p:graphicFrame>
        <p:nvGraphicFramePr>
          <p:cNvPr id="14" name="Content Placeholder 2"/>
          <p:cNvGraphicFramePr>
            <a:graphicFrameLocks noGrp="1"/>
          </p:cNvGraphicFramePr>
          <p:nvPr>
            <p:ph idx="1"/>
            <p:extLst>
              <p:ext uri="{D42A27DB-BD31-4B8C-83A1-F6EECF244321}">
                <p14:modId xmlns:p14="http://schemas.microsoft.com/office/powerpoint/2010/main" val="68019859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66092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317C5-7ECE-4358-86E6-4D446AAD93F7}"/>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A2DEEB63-54CD-46BB-B806-2BAF3524304B}"/>
              </a:ext>
            </a:extLst>
          </p:cNvPr>
          <p:cNvSpPr>
            <a:spLocks noGrp="1"/>
          </p:cNvSpPr>
          <p:nvPr>
            <p:ph idx="1"/>
          </p:nvPr>
        </p:nvSpPr>
        <p:spPr/>
        <p:txBody>
          <a:bodyPr>
            <a:normAutofit fontScale="70000" lnSpcReduction="20000"/>
          </a:bodyPr>
          <a:lstStyle/>
          <a:p>
            <a:pPr marL="514350" indent="-514350">
              <a:buFont typeface="+mj-lt"/>
              <a:buAutoNum type="arabicPeriod"/>
            </a:pPr>
            <a:r>
              <a:rPr lang="en-US" dirty="0">
                <a:solidFill>
                  <a:schemeClr val="accent5">
                    <a:lumMod val="50000"/>
                  </a:schemeClr>
                </a:solidFill>
              </a:rPr>
              <a:t>American Speech-Language-Hearing Association. (2004). Preferred practice patterns for the profession of speech-language pathology [Preferred Practice Patterns]. Available from </a:t>
            </a:r>
            <a:r>
              <a:rPr lang="en-US" dirty="0">
                <a:solidFill>
                  <a:schemeClr val="accent5">
                    <a:lumMod val="50000"/>
                  </a:schemeClr>
                </a:solidFill>
                <a:hlinkClick r:id="rId2"/>
              </a:rPr>
              <a:t>www.asha.org/policy</a:t>
            </a:r>
            <a:r>
              <a:rPr lang="en-US" dirty="0">
                <a:solidFill>
                  <a:schemeClr val="accent5">
                    <a:lumMod val="50000"/>
                  </a:schemeClr>
                </a:solidFill>
              </a:rPr>
              <a:t>.</a:t>
            </a:r>
          </a:p>
          <a:p>
            <a:pPr marL="514350" indent="-514350">
              <a:buFont typeface="+mj-lt"/>
              <a:buAutoNum type="arabicPeriod"/>
            </a:pPr>
            <a:r>
              <a:rPr lang="en-US" dirty="0">
                <a:solidFill>
                  <a:schemeClr val="accent5">
                    <a:lumMod val="50000"/>
                  </a:schemeClr>
                </a:solidFill>
              </a:rPr>
              <a:t>Cowan, N. (2008). Chapter 20 What are the differences between long-term, short-term, and working memory? Progress in Brain Research Essence of Memory, 323-338. </a:t>
            </a:r>
          </a:p>
          <a:p>
            <a:pPr marL="514350" indent="-514350">
              <a:buFont typeface="+mj-lt"/>
              <a:buAutoNum type="arabicPeriod"/>
            </a:pPr>
            <a:r>
              <a:rPr lang="en-US" dirty="0">
                <a:solidFill>
                  <a:schemeClr val="accent5">
                    <a:lumMod val="50000"/>
                  </a:schemeClr>
                </a:solidFill>
              </a:rPr>
              <a:t>Klein, G., &amp; </a:t>
            </a:r>
            <a:r>
              <a:rPr lang="en-US" dirty="0" err="1">
                <a:solidFill>
                  <a:schemeClr val="accent5">
                    <a:lumMod val="50000"/>
                  </a:schemeClr>
                </a:solidFill>
              </a:rPr>
              <a:t>Micic</a:t>
            </a:r>
            <a:r>
              <a:rPr lang="en-US" dirty="0">
                <a:solidFill>
                  <a:schemeClr val="accent5">
                    <a:lumMod val="50000"/>
                  </a:schemeClr>
                </a:solidFill>
              </a:rPr>
              <a:t>, D. (2014). Aphasia. In A. Ettinger &amp; D. </a:t>
            </a:r>
            <a:r>
              <a:rPr lang="en-US" dirty="0" err="1">
                <a:solidFill>
                  <a:schemeClr val="accent5">
                    <a:lumMod val="50000"/>
                  </a:schemeClr>
                </a:solidFill>
              </a:rPr>
              <a:t>Weisbrot</a:t>
            </a:r>
            <a:r>
              <a:rPr lang="en-US" dirty="0">
                <a:solidFill>
                  <a:schemeClr val="accent5">
                    <a:lumMod val="50000"/>
                  </a:schemeClr>
                </a:solidFill>
              </a:rPr>
              <a:t> (Eds.), Neurologic Differential Diagnosis: A Case-Based Approach (pp. 34-40). Cambridge: Cambridge University Press. </a:t>
            </a:r>
          </a:p>
          <a:p>
            <a:pPr marL="514350" indent="-514350">
              <a:buFont typeface="+mj-lt"/>
              <a:buAutoNum type="arabicPeriod"/>
            </a:pPr>
            <a:r>
              <a:rPr lang="en-US" dirty="0" err="1">
                <a:solidFill>
                  <a:schemeClr val="accent5">
                    <a:lumMod val="50000"/>
                  </a:schemeClr>
                </a:solidFill>
              </a:rPr>
              <a:t>Mapou</a:t>
            </a:r>
            <a:r>
              <a:rPr lang="en-US" dirty="0">
                <a:solidFill>
                  <a:schemeClr val="accent5">
                    <a:lumMod val="50000"/>
                  </a:schemeClr>
                </a:solidFill>
              </a:rPr>
              <a:t>, R. L., &amp; </a:t>
            </a:r>
            <a:r>
              <a:rPr lang="en-US" dirty="0" err="1">
                <a:solidFill>
                  <a:schemeClr val="accent5">
                    <a:lumMod val="50000"/>
                  </a:schemeClr>
                </a:solidFill>
              </a:rPr>
              <a:t>Mateer</a:t>
            </a:r>
            <a:r>
              <a:rPr lang="en-US" dirty="0">
                <a:solidFill>
                  <a:schemeClr val="accent5">
                    <a:lumMod val="50000"/>
                  </a:schemeClr>
                </a:solidFill>
              </a:rPr>
              <a:t>, C. A. (1996). Understanding, Evaluating, and Managing Attention Disorders Following Traumatic Brain Injury. Journal of Head Trauma Rehabilitation, 11(2), 1-16. </a:t>
            </a:r>
          </a:p>
          <a:p>
            <a:pPr marL="514350" indent="-514350">
              <a:buFont typeface="+mj-lt"/>
              <a:buAutoNum type="arabicPeriod"/>
            </a:pPr>
            <a:r>
              <a:rPr lang="en-US" dirty="0">
                <a:solidFill>
                  <a:schemeClr val="accent5">
                    <a:lumMod val="50000"/>
                  </a:schemeClr>
                </a:solidFill>
              </a:rPr>
              <a:t>Shewan, C. M., &amp; </a:t>
            </a:r>
            <a:r>
              <a:rPr lang="en-US" dirty="0" err="1">
                <a:solidFill>
                  <a:schemeClr val="accent5">
                    <a:lumMod val="50000"/>
                  </a:schemeClr>
                </a:solidFill>
              </a:rPr>
              <a:t>Kertesz</a:t>
            </a:r>
            <a:r>
              <a:rPr lang="en-US" dirty="0">
                <a:solidFill>
                  <a:schemeClr val="accent5">
                    <a:lumMod val="50000"/>
                  </a:schemeClr>
                </a:solidFill>
              </a:rPr>
              <a:t>, A. (1984). Effects of speech and language treatment on recovery from aphasia. Brain and Language, 23(2), 272-299. </a:t>
            </a:r>
          </a:p>
          <a:p>
            <a:pPr marL="514350" indent="-514350">
              <a:buFont typeface="+mj-lt"/>
              <a:buAutoNum type="arabicPeriod"/>
            </a:pPr>
            <a:r>
              <a:rPr lang="en-US" dirty="0" err="1">
                <a:solidFill>
                  <a:schemeClr val="accent5">
                    <a:lumMod val="50000"/>
                  </a:schemeClr>
                </a:solidFill>
              </a:rPr>
              <a:t>Stuss</a:t>
            </a:r>
            <a:r>
              <a:rPr lang="en-US" dirty="0">
                <a:solidFill>
                  <a:schemeClr val="accent5">
                    <a:lumMod val="50000"/>
                  </a:schemeClr>
                </a:solidFill>
              </a:rPr>
              <a:t>, D. T. (2008). Executive Functions and the Frontal Lobes. Journal of the international neuropsychological Society, 17, 759-765.</a:t>
            </a:r>
          </a:p>
          <a:p>
            <a:pPr marL="514350" indent="-514350">
              <a:buFont typeface="+mj-lt"/>
              <a:buAutoNum type="arabicPeriod"/>
            </a:pPr>
            <a:r>
              <a:rPr lang="en-US" dirty="0">
                <a:solidFill>
                  <a:schemeClr val="accent5">
                    <a:lumMod val="50000"/>
                  </a:schemeClr>
                </a:solidFill>
              </a:rPr>
              <a:t>Tate, R., Kennedy, M., </a:t>
            </a:r>
            <a:r>
              <a:rPr lang="en-US" dirty="0" err="1">
                <a:solidFill>
                  <a:schemeClr val="accent5">
                    <a:lumMod val="50000"/>
                  </a:schemeClr>
                </a:solidFill>
              </a:rPr>
              <a:t>Ponsford</a:t>
            </a:r>
            <a:r>
              <a:rPr lang="en-US" dirty="0">
                <a:solidFill>
                  <a:schemeClr val="accent5">
                    <a:lumMod val="50000"/>
                  </a:schemeClr>
                </a:solidFill>
              </a:rPr>
              <a:t>, J., Douglas, J., </a:t>
            </a:r>
            <a:r>
              <a:rPr lang="en-US" dirty="0" err="1">
                <a:solidFill>
                  <a:schemeClr val="accent5">
                    <a:lumMod val="50000"/>
                  </a:schemeClr>
                </a:solidFill>
              </a:rPr>
              <a:t>Velikonja</a:t>
            </a:r>
            <a:r>
              <a:rPr lang="en-US" dirty="0">
                <a:solidFill>
                  <a:schemeClr val="accent5">
                    <a:lumMod val="50000"/>
                  </a:schemeClr>
                </a:solidFill>
              </a:rPr>
              <a:t>, D., Bayley, M., &amp; Stergiou-Kita, M. (2014). INCOG Recommendations for Management of Cognition Following Traumatic Brain Injury, Part III. Journal of Head Trauma Rehabilitation, 29(4), 338-352.</a:t>
            </a:r>
          </a:p>
          <a:p>
            <a:pPr marL="514350" indent="-514350">
              <a:buFont typeface="+mj-lt"/>
              <a:buAutoNum type="arabicPeriod"/>
            </a:pPr>
            <a:endParaRPr lang="en-US" dirty="0">
              <a:solidFill>
                <a:schemeClr val="accent5">
                  <a:lumMod val="50000"/>
                </a:schemeClr>
              </a:solidFill>
            </a:endParaRPr>
          </a:p>
          <a:p>
            <a:endParaRPr lang="en-US" dirty="0"/>
          </a:p>
          <a:p>
            <a:endParaRPr lang="en-US" dirty="0"/>
          </a:p>
          <a:p>
            <a:pPr marL="0" indent="0">
              <a:buNone/>
            </a:pPr>
            <a:endParaRPr lang="en-US" dirty="0"/>
          </a:p>
          <a:p>
            <a:endParaRPr lang="en-US" dirty="0"/>
          </a:p>
        </p:txBody>
      </p:sp>
      <p:sp>
        <p:nvSpPr>
          <p:cNvPr id="4" name="TextBox 3"/>
          <p:cNvSpPr txBox="1"/>
          <p:nvPr/>
        </p:nvSpPr>
        <p:spPr>
          <a:xfrm>
            <a:off x="236482" y="6127232"/>
            <a:ext cx="8261131" cy="369332"/>
          </a:xfrm>
          <a:prstGeom prst="rect">
            <a:avLst/>
          </a:prstGeom>
          <a:noFill/>
        </p:spPr>
        <p:txBody>
          <a:bodyPr wrap="square" rtlCol="0">
            <a:spAutoFit/>
          </a:bodyPr>
          <a:lstStyle/>
          <a:p>
            <a:r>
              <a:rPr lang="en-US" i="1" dirty="0" smtClean="0"/>
              <a:t>References are cited with number on each page. </a:t>
            </a:r>
            <a:endParaRPr lang="en-US" i="1" dirty="0"/>
          </a:p>
        </p:txBody>
      </p:sp>
    </p:spTree>
    <p:extLst>
      <p:ext uri="{BB962C8B-B14F-4D97-AF65-F5344CB8AC3E}">
        <p14:creationId xmlns:p14="http://schemas.microsoft.com/office/powerpoint/2010/main" val="4073983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25DDE-D71D-4CC7-AEA4-431B7BC2ABBB}"/>
              </a:ext>
            </a:extLst>
          </p:cNvPr>
          <p:cNvSpPr>
            <a:spLocks noGrp="1"/>
          </p:cNvSpPr>
          <p:nvPr>
            <p:ph type="title"/>
          </p:nvPr>
        </p:nvSpPr>
        <p:spPr>
          <a:xfrm>
            <a:off x="838200" y="539296"/>
            <a:ext cx="10515600" cy="1325563"/>
          </a:xfrm>
        </p:spPr>
        <p:txBody>
          <a:bodyPr>
            <a:normAutofit/>
          </a:bodyPr>
          <a:lstStyle/>
          <a:p>
            <a:r>
              <a:rPr lang="en-US" dirty="0">
                <a:solidFill>
                  <a:schemeClr val="accent5">
                    <a:lumMod val="50000"/>
                  </a:schemeClr>
                </a:solidFill>
              </a:rPr>
              <a:t>Cognitive-Communication Disorder:</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378243658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33048C90-F09C-4534-88B8-350A040F4DAA}"/>
              </a:ext>
            </a:extLst>
          </p:cNvPr>
          <p:cNvSpPr txBox="1"/>
          <p:nvPr/>
        </p:nvSpPr>
        <p:spPr>
          <a:xfrm>
            <a:off x="-125186" y="6203497"/>
            <a:ext cx="789215" cy="307777"/>
          </a:xfrm>
          <a:prstGeom prst="rect">
            <a:avLst/>
          </a:prstGeom>
          <a:noFill/>
        </p:spPr>
        <p:txBody>
          <a:bodyPr wrap="square" rtlCol="0">
            <a:spAutoFit/>
          </a:bodyPr>
          <a:lstStyle/>
          <a:p>
            <a:pPr algn="ctr"/>
            <a:r>
              <a:rPr lang="en-US" sz="1400" dirty="0">
                <a:solidFill>
                  <a:schemeClr val="accent5">
                    <a:lumMod val="50000"/>
                  </a:schemeClr>
                </a:solidFill>
              </a:rPr>
              <a:t>1</a:t>
            </a:r>
          </a:p>
        </p:txBody>
      </p:sp>
    </p:spTree>
    <p:extLst>
      <p:ext uri="{BB962C8B-B14F-4D97-AF65-F5344CB8AC3E}">
        <p14:creationId xmlns:p14="http://schemas.microsoft.com/office/powerpoint/2010/main" val="3204996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FA277-8666-4D06-9BF8-31315AB94769}"/>
              </a:ext>
            </a:extLst>
          </p:cNvPr>
          <p:cNvSpPr>
            <a:spLocks noGrp="1"/>
          </p:cNvSpPr>
          <p:nvPr>
            <p:ph type="title"/>
          </p:nvPr>
        </p:nvSpPr>
        <p:spPr>
          <a:xfrm>
            <a:off x="838200" y="631825"/>
            <a:ext cx="10515600" cy="1325563"/>
          </a:xfrm>
        </p:spPr>
        <p:txBody>
          <a:bodyPr>
            <a:normAutofit/>
          </a:bodyPr>
          <a:lstStyle/>
          <a:p>
            <a:r>
              <a:rPr lang="en-US" dirty="0">
                <a:solidFill>
                  <a:schemeClr val="accent5">
                    <a:lumMod val="50000"/>
                  </a:schemeClr>
                </a:solidFill>
              </a:rPr>
              <a:t>Cognitive-Communication: Attention</a:t>
            </a:r>
          </a:p>
        </p:txBody>
      </p:sp>
      <p:sp>
        <p:nvSpPr>
          <p:cNvPr id="3" name="Content Placeholder 2">
            <a:extLst>
              <a:ext uri="{FF2B5EF4-FFF2-40B4-BE49-F238E27FC236}">
                <a16:creationId xmlns:a16="http://schemas.microsoft.com/office/drawing/2014/main" id="{8F45AAC7-23EF-4FB7-900D-0D0A509414B1}"/>
              </a:ext>
            </a:extLst>
          </p:cNvPr>
          <p:cNvSpPr>
            <a:spLocks noGrp="1"/>
          </p:cNvSpPr>
          <p:nvPr>
            <p:ph idx="1"/>
          </p:nvPr>
        </p:nvSpPr>
        <p:spPr>
          <a:xfrm>
            <a:off x="838200" y="2057400"/>
            <a:ext cx="10515600" cy="3871762"/>
          </a:xfrm>
        </p:spPr>
        <p:txBody>
          <a:bodyPr>
            <a:normAutofit lnSpcReduction="10000"/>
          </a:bodyPr>
          <a:lstStyle/>
          <a:p>
            <a:pPr lvl="1" algn="just"/>
            <a:r>
              <a:rPr lang="en-US" dirty="0">
                <a:solidFill>
                  <a:schemeClr val="accent5">
                    <a:lumMod val="50000"/>
                  </a:schemeClr>
                </a:solidFill>
              </a:rPr>
              <a:t>Sustained attention is the ability to maintain consistent behavioral response during continuous and repetitive activity. </a:t>
            </a:r>
          </a:p>
          <a:p>
            <a:pPr lvl="1" algn="just"/>
            <a:r>
              <a:rPr lang="en-US" dirty="0">
                <a:solidFill>
                  <a:schemeClr val="accent5">
                    <a:lumMod val="50000"/>
                  </a:schemeClr>
                </a:solidFill>
              </a:rPr>
              <a:t>Selective attention is the ability to maintain behavioral or cognitive set in the face of distracting or competing stimuli. </a:t>
            </a:r>
          </a:p>
          <a:p>
            <a:pPr lvl="1" algn="just"/>
            <a:r>
              <a:rPr lang="en-US" dirty="0">
                <a:solidFill>
                  <a:schemeClr val="accent5">
                    <a:lumMod val="50000"/>
                  </a:schemeClr>
                </a:solidFill>
              </a:rPr>
              <a:t>Alternating attention is the capacity for mental flexibility that allows individuals to shift their focus of attention and move between tasks having different cognitive requirements or requiring different behavioral responses, thus controlling which information will be selectively attended to. </a:t>
            </a:r>
          </a:p>
          <a:p>
            <a:pPr lvl="1" algn="just"/>
            <a:r>
              <a:rPr lang="en-US" dirty="0">
                <a:solidFill>
                  <a:schemeClr val="accent5">
                    <a:lumMod val="50000"/>
                  </a:schemeClr>
                </a:solidFill>
              </a:rPr>
              <a:t>Divided attention is the ability to respond simultaneously to multiple tasks or multiple task demands. Two or more behavioral responses may be required, or two or more kinds of stimuli may need to be monitored. </a:t>
            </a:r>
          </a:p>
          <a:p>
            <a:endParaRPr lang="en-US" sz="2400" dirty="0"/>
          </a:p>
        </p:txBody>
      </p:sp>
      <p:sp>
        <p:nvSpPr>
          <p:cNvPr id="5" name="TextBox 4">
            <a:extLst>
              <a:ext uri="{FF2B5EF4-FFF2-40B4-BE49-F238E27FC236}">
                <a16:creationId xmlns:a16="http://schemas.microsoft.com/office/drawing/2014/main" id="{D7CC388C-C2D1-4290-B06B-7A2D4D5A60BE}"/>
              </a:ext>
            </a:extLst>
          </p:cNvPr>
          <p:cNvSpPr txBox="1"/>
          <p:nvPr/>
        </p:nvSpPr>
        <p:spPr>
          <a:xfrm>
            <a:off x="-125186" y="6203497"/>
            <a:ext cx="789215" cy="307777"/>
          </a:xfrm>
          <a:prstGeom prst="rect">
            <a:avLst/>
          </a:prstGeom>
          <a:noFill/>
        </p:spPr>
        <p:txBody>
          <a:bodyPr wrap="square" rtlCol="0">
            <a:spAutoFit/>
          </a:bodyPr>
          <a:lstStyle/>
          <a:p>
            <a:pPr algn="ctr"/>
            <a:r>
              <a:rPr lang="en-US" sz="1400" dirty="0">
                <a:solidFill>
                  <a:schemeClr val="accent5">
                    <a:lumMod val="50000"/>
                  </a:schemeClr>
                </a:solidFill>
              </a:rPr>
              <a:t>4</a:t>
            </a:r>
          </a:p>
        </p:txBody>
      </p:sp>
    </p:spTree>
    <p:extLst>
      <p:ext uri="{BB962C8B-B14F-4D97-AF65-F5344CB8AC3E}">
        <p14:creationId xmlns:p14="http://schemas.microsoft.com/office/powerpoint/2010/main" val="3867462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71AA5-2E6B-4FB2-B7F4-04CB108CDF2A}"/>
              </a:ext>
            </a:extLst>
          </p:cNvPr>
          <p:cNvSpPr>
            <a:spLocks noGrp="1"/>
          </p:cNvSpPr>
          <p:nvPr>
            <p:ph type="title"/>
          </p:nvPr>
        </p:nvSpPr>
        <p:spPr>
          <a:xfrm>
            <a:off x="838200" y="631825"/>
            <a:ext cx="10515600" cy="1325563"/>
          </a:xfrm>
        </p:spPr>
        <p:txBody>
          <a:bodyPr>
            <a:normAutofit/>
          </a:bodyPr>
          <a:lstStyle/>
          <a:p>
            <a:r>
              <a:rPr lang="en-US" dirty="0"/>
              <a:t>Cognitive-Communication: Memory</a:t>
            </a:r>
          </a:p>
        </p:txBody>
      </p:sp>
      <p:sp>
        <p:nvSpPr>
          <p:cNvPr id="3" name="Content Placeholder 2">
            <a:extLst>
              <a:ext uri="{FF2B5EF4-FFF2-40B4-BE49-F238E27FC236}">
                <a16:creationId xmlns:a16="http://schemas.microsoft.com/office/drawing/2014/main" id="{50F65524-40C3-4E05-BCB5-D720CD132B98}"/>
              </a:ext>
            </a:extLst>
          </p:cNvPr>
          <p:cNvSpPr>
            <a:spLocks noGrp="1"/>
          </p:cNvSpPr>
          <p:nvPr>
            <p:ph idx="1"/>
          </p:nvPr>
        </p:nvSpPr>
        <p:spPr>
          <a:xfrm>
            <a:off x="838200" y="2057400"/>
            <a:ext cx="10515600" cy="3871762"/>
          </a:xfrm>
        </p:spPr>
        <p:txBody>
          <a:bodyPr>
            <a:normAutofit lnSpcReduction="10000"/>
          </a:bodyPr>
          <a:lstStyle/>
          <a:p>
            <a:pPr marL="0" indent="0">
              <a:buNone/>
            </a:pPr>
            <a:endParaRPr lang="en-US" sz="2400" dirty="0"/>
          </a:p>
          <a:p>
            <a:pPr lvl="1"/>
            <a:r>
              <a:rPr lang="en-US" dirty="0">
                <a:solidFill>
                  <a:schemeClr val="accent5">
                    <a:lumMod val="50000"/>
                  </a:schemeClr>
                </a:solidFill>
              </a:rPr>
              <a:t>Sensory memory is the very brief (about three seconds) recall of a sensory experience, such as what we just saw or heard.</a:t>
            </a:r>
          </a:p>
          <a:p>
            <a:pPr lvl="1"/>
            <a:r>
              <a:rPr lang="en-US" dirty="0">
                <a:solidFill>
                  <a:schemeClr val="accent5">
                    <a:lumMod val="50000"/>
                  </a:schemeClr>
                </a:solidFill>
              </a:rPr>
              <a:t>Short-term memory is that brief period of time </a:t>
            </a:r>
            <a:r>
              <a:rPr lang="en-US" dirty="0" smtClean="0">
                <a:solidFill>
                  <a:schemeClr val="accent5">
                    <a:lumMod val="50000"/>
                  </a:schemeClr>
                </a:solidFill>
              </a:rPr>
              <a:t>during which </a:t>
            </a:r>
            <a:r>
              <a:rPr lang="en-US" dirty="0">
                <a:solidFill>
                  <a:schemeClr val="accent5">
                    <a:lumMod val="50000"/>
                  </a:schemeClr>
                </a:solidFill>
              </a:rPr>
              <a:t>you can recall information you were just exposed to. A limited amount of information is held in a very accessible state temporarily.</a:t>
            </a:r>
          </a:p>
          <a:p>
            <a:pPr lvl="1"/>
            <a:r>
              <a:rPr lang="en-US" dirty="0">
                <a:solidFill>
                  <a:schemeClr val="accent5">
                    <a:lumMod val="50000"/>
                  </a:schemeClr>
                </a:solidFill>
              </a:rPr>
              <a:t>Working memory is the ability of our brains to keep a limited amount of information available long enough to use it. </a:t>
            </a:r>
          </a:p>
          <a:p>
            <a:pPr lvl="1"/>
            <a:r>
              <a:rPr lang="en-US" dirty="0">
                <a:solidFill>
                  <a:schemeClr val="accent5">
                    <a:lumMod val="50000"/>
                  </a:schemeClr>
                </a:solidFill>
              </a:rPr>
              <a:t>Long-term memory encompasses those that range from a few days to decades. It is a vast store of knowledge and a record of prior events that is  necessary for successful learning to take place. </a:t>
            </a:r>
          </a:p>
        </p:txBody>
      </p:sp>
      <p:sp>
        <p:nvSpPr>
          <p:cNvPr id="5" name="TextBox 4">
            <a:extLst>
              <a:ext uri="{FF2B5EF4-FFF2-40B4-BE49-F238E27FC236}">
                <a16:creationId xmlns:a16="http://schemas.microsoft.com/office/drawing/2014/main" id="{951E6092-D037-4254-90AC-FF40020311B9}"/>
              </a:ext>
            </a:extLst>
          </p:cNvPr>
          <p:cNvSpPr txBox="1"/>
          <p:nvPr/>
        </p:nvSpPr>
        <p:spPr>
          <a:xfrm>
            <a:off x="-125186" y="6203497"/>
            <a:ext cx="789215" cy="307777"/>
          </a:xfrm>
          <a:prstGeom prst="rect">
            <a:avLst/>
          </a:prstGeom>
          <a:noFill/>
        </p:spPr>
        <p:txBody>
          <a:bodyPr wrap="square" rtlCol="0">
            <a:spAutoFit/>
          </a:bodyPr>
          <a:lstStyle/>
          <a:p>
            <a:pPr algn="ctr"/>
            <a:r>
              <a:rPr lang="en-US" sz="1400" dirty="0">
                <a:solidFill>
                  <a:schemeClr val="accent5">
                    <a:lumMod val="50000"/>
                  </a:schemeClr>
                </a:solidFill>
              </a:rPr>
              <a:t>2</a:t>
            </a:r>
          </a:p>
        </p:txBody>
      </p:sp>
    </p:spTree>
    <p:extLst>
      <p:ext uri="{BB962C8B-B14F-4D97-AF65-F5344CB8AC3E}">
        <p14:creationId xmlns:p14="http://schemas.microsoft.com/office/powerpoint/2010/main" val="2471481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D206C-955D-4C3A-BBA1-16C84E976FB2}"/>
              </a:ext>
            </a:extLst>
          </p:cNvPr>
          <p:cNvSpPr>
            <a:spLocks noGrp="1"/>
          </p:cNvSpPr>
          <p:nvPr>
            <p:ph type="title"/>
          </p:nvPr>
        </p:nvSpPr>
        <p:spPr>
          <a:xfrm>
            <a:off x="838200" y="708025"/>
            <a:ext cx="10515600" cy="1325563"/>
          </a:xfrm>
        </p:spPr>
        <p:txBody>
          <a:bodyPr>
            <a:normAutofit/>
          </a:bodyPr>
          <a:lstStyle/>
          <a:p>
            <a:r>
              <a:rPr lang="en-US" dirty="0"/>
              <a:t>Cognitive-Communication: Initiation, </a:t>
            </a:r>
            <a:r>
              <a:rPr lang="en-US" dirty="0" smtClean="0"/>
              <a:t>Planning, </a:t>
            </a:r>
            <a:r>
              <a:rPr lang="en-US" dirty="0"/>
              <a:t>and Organization</a:t>
            </a:r>
          </a:p>
        </p:txBody>
      </p:sp>
      <p:sp>
        <p:nvSpPr>
          <p:cNvPr id="3" name="Content Placeholder 2">
            <a:extLst>
              <a:ext uri="{FF2B5EF4-FFF2-40B4-BE49-F238E27FC236}">
                <a16:creationId xmlns:a16="http://schemas.microsoft.com/office/drawing/2014/main" id="{272C2D92-1BDC-4A79-9100-467DC759FA37}"/>
              </a:ext>
            </a:extLst>
          </p:cNvPr>
          <p:cNvSpPr>
            <a:spLocks noGrp="1"/>
          </p:cNvSpPr>
          <p:nvPr>
            <p:ph idx="1"/>
          </p:nvPr>
        </p:nvSpPr>
        <p:spPr>
          <a:xfrm>
            <a:off x="838200" y="2354413"/>
            <a:ext cx="10515600" cy="3871762"/>
          </a:xfrm>
        </p:spPr>
        <p:txBody>
          <a:bodyPr>
            <a:normAutofit/>
          </a:bodyPr>
          <a:lstStyle/>
          <a:p>
            <a:r>
              <a:rPr lang="en-US" sz="2400" dirty="0">
                <a:solidFill>
                  <a:schemeClr val="accent5">
                    <a:lumMod val="50000"/>
                  </a:schemeClr>
                </a:solidFill>
              </a:rPr>
              <a:t>Initiation, planning, and organization are thought of as </a:t>
            </a:r>
            <a:r>
              <a:rPr lang="en-US" sz="2400" dirty="0" smtClean="0">
                <a:solidFill>
                  <a:schemeClr val="accent5">
                    <a:lumMod val="50000"/>
                  </a:schemeClr>
                </a:solidFill>
              </a:rPr>
              <a:t>higher-level </a:t>
            </a:r>
            <a:r>
              <a:rPr lang="en-US" sz="2400" dirty="0">
                <a:solidFill>
                  <a:schemeClr val="accent5">
                    <a:lumMod val="50000"/>
                  </a:schemeClr>
                </a:solidFill>
              </a:rPr>
              <a:t>thinking processes. </a:t>
            </a:r>
          </a:p>
          <a:p>
            <a:r>
              <a:rPr lang="en-US" sz="2400" dirty="0">
                <a:solidFill>
                  <a:schemeClr val="accent5">
                    <a:lumMod val="50000"/>
                  </a:schemeClr>
                </a:solidFill>
              </a:rPr>
              <a:t>To initiate, plan, and organize, a person needs to be able to think ahead, concentrate, remember things, gather and sort information, and set priorities. </a:t>
            </a:r>
          </a:p>
          <a:p>
            <a:r>
              <a:rPr lang="en-US" sz="2400" dirty="0">
                <a:solidFill>
                  <a:schemeClr val="accent5">
                    <a:lumMod val="50000"/>
                  </a:schemeClr>
                </a:solidFill>
              </a:rPr>
              <a:t>Individuals with injuries to the frontal lobe are more likely to have problems with initiation, planning, or organization. </a:t>
            </a:r>
          </a:p>
        </p:txBody>
      </p:sp>
      <p:sp>
        <p:nvSpPr>
          <p:cNvPr id="5" name="TextBox 4">
            <a:extLst>
              <a:ext uri="{FF2B5EF4-FFF2-40B4-BE49-F238E27FC236}">
                <a16:creationId xmlns:a16="http://schemas.microsoft.com/office/drawing/2014/main" id="{71EB98D6-8A0D-4C97-807D-8AB223DD3D70}"/>
              </a:ext>
            </a:extLst>
          </p:cNvPr>
          <p:cNvSpPr txBox="1"/>
          <p:nvPr/>
        </p:nvSpPr>
        <p:spPr>
          <a:xfrm>
            <a:off x="-125186" y="6203497"/>
            <a:ext cx="789215" cy="307777"/>
          </a:xfrm>
          <a:prstGeom prst="rect">
            <a:avLst/>
          </a:prstGeom>
          <a:noFill/>
        </p:spPr>
        <p:txBody>
          <a:bodyPr wrap="square" rtlCol="0">
            <a:spAutoFit/>
          </a:bodyPr>
          <a:lstStyle/>
          <a:p>
            <a:pPr algn="ctr"/>
            <a:r>
              <a:rPr lang="en-US" sz="1400" dirty="0">
                <a:solidFill>
                  <a:schemeClr val="accent5">
                    <a:lumMod val="50000"/>
                  </a:schemeClr>
                </a:solidFill>
              </a:rPr>
              <a:t>6, 7</a:t>
            </a:r>
          </a:p>
        </p:txBody>
      </p:sp>
    </p:spTree>
    <p:extLst>
      <p:ext uri="{BB962C8B-B14F-4D97-AF65-F5344CB8AC3E}">
        <p14:creationId xmlns:p14="http://schemas.microsoft.com/office/powerpoint/2010/main" val="3991120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FB8B7-EE43-4F2E-8DF6-322C6851D1ED}"/>
              </a:ext>
            </a:extLst>
          </p:cNvPr>
          <p:cNvSpPr>
            <a:spLocks noGrp="1"/>
          </p:cNvSpPr>
          <p:nvPr>
            <p:ph type="title"/>
          </p:nvPr>
        </p:nvSpPr>
        <p:spPr>
          <a:xfrm>
            <a:off x="838200" y="631825"/>
            <a:ext cx="10515600" cy="1325563"/>
          </a:xfrm>
        </p:spPr>
        <p:txBody>
          <a:bodyPr>
            <a:normAutofit/>
          </a:bodyPr>
          <a:lstStyle/>
          <a:p>
            <a:r>
              <a:rPr lang="en-US" dirty="0"/>
              <a:t>Cognitive-Communication: Reasoning</a:t>
            </a:r>
          </a:p>
        </p:txBody>
      </p:sp>
      <p:sp>
        <p:nvSpPr>
          <p:cNvPr id="3" name="Content Placeholder 2">
            <a:extLst>
              <a:ext uri="{FF2B5EF4-FFF2-40B4-BE49-F238E27FC236}">
                <a16:creationId xmlns:a16="http://schemas.microsoft.com/office/drawing/2014/main" id="{14BB945D-63B0-4C74-9492-9F83270D642E}"/>
              </a:ext>
            </a:extLst>
          </p:cNvPr>
          <p:cNvSpPr>
            <a:spLocks noGrp="1"/>
          </p:cNvSpPr>
          <p:nvPr>
            <p:ph idx="1"/>
          </p:nvPr>
        </p:nvSpPr>
        <p:spPr>
          <a:xfrm>
            <a:off x="838200" y="2057400"/>
            <a:ext cx="10515600" cy="3871762"/>
          </a:xfrm>
        </p:spPr>
        <p:txBody>
          <a:bodyPr>
            <a:normAutofit/>
          </a:bodyPr>
          <a:lstStyle/>
          <a:p>
            <a:r>
              <a:rPr lang="en-US" sz="2400" dirty="0">
                <a:solidFill>
                  <a:schemeClr val="accent5">
                    <a:lumMod val="50000"/>
                  </a:schemeClr>
                </a:solidFill>
              </a:rPr>
              <a:t>Individuals with a cognitive-communication disorder may have reduced insight and difficulty recognizing when there is a problem, which is the first step in problem-solving. </a:t>
            </a:r>
          </a:p>
          <a:p>
            <a:r>
              <a:rPr lang="en-US" sz="2400" dirty="0">
                <a:solidFill>
                  <a:schemeClr val="accent5">
                    <a:lumMod val="50000"/>
                  </a:schemeClr>
                </a:solidFill>
              </a:rPr>
              <a:t>There </a:t>
            </a:r>
            <a:r>
              <a:rPr lang="en-US" sz="2400" dirty="0" smtClean="0">
                <a:solidFill>
                  <a:schemeClr val="accent5">
                    <a:lumMod val="50000"/>
                  </a:schemeClr>
                </a:solidFill>
              </a:rPr>
              <a:t>also may be </a:t>
            </a:r>
            <a:r>
              <a:rPr lang="en-US" sz="2400" dirty="0">
                <a:solidFill>
                  <a:schemeClr val="accent5">
                    <a:lumMod val="50000"/>
                  </a:schemeClr>
                </a:solidFill>
              </a:rPr>
              <a:t>difficulty analyzing information or changing the way of thinking (being flexible).</a:t>
            </a:r>
          </a:p>
        </p:txBody>
      </p:sp>
      <p:sp>
        <p:nvSpPr>
          <p:cNvPr id="5" name="TextBox 4">
            <a:extLst>
              <a:ext uri="{FF2B5EF4-FFF2-40B4-BE49-F238E27FC236}">
                <a16:creationId xmlns:a16="http://schemas.microsoft.com/office/drawing/2014/main" id="{9458A075-9444-47C2-BDC1-E618B74C102C}"/>
              </a:ext>
            </a:extLst>
          </p:cNvPr>
          <p:cNvSpPr txBox="1"/>
          <p:nvPr/>
        </p:nvSpPr>
        <p:spPr>
          <a:xfrm>
            <a:off x="-125186" y="6203497"/>
            <a:ext cx="789215" cy="307777"/>
          </a:xfrm>
          <a:prstGeom prst="rect">
            <a:avLst/>
          </a:prstGeom>
          <a:noFill/>
        </p:spPr>
        <p:txBody>
          <a:bodyPr wrap="square" rtlCol="0">
            <a:spAutoFit/>
          </a:bodyPr>
          <a:lstStyle/>
          <a:p>
            <a:pPr algn="ctr"/>
            <a:r>
              <a:rPr lang="en-US" sz="1400" dirty="0">
                <a:solidFill>
                  <a:schemeClr val="accent5">
                    <a:lumMod val="50000"/>
                  </a:schemeClr>
                </a:solidFill>
              </a:rPr>
              <a:t>6, 7</a:t>
            </a:r>
          </a:p>
        </p:txBody>
      </p:sp>
    </p:spTree>
    <p:extLst>
      <p:ext uri="{BB962C8B-B14F-4D97-AF65-F5344CB8AC3E}">
        <p14:creationId xmlns:p14="http://schemas.microsoft.com/office/powerpoint/2010/main" val="3588112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8DD17-712D-4D6B-84F3-1C1E39536954}"/>
              </a:ext>
            </a:extLst>
          </p:cNvPr>
          <p:cNvSpPr>
            <a:spLocks noGrp="1"/>
          </p:cNvSpPr>
          <p:nvPr>
            <p:ph type="title"/>
          </p:nvPr>
        </p:nvSpPr>
        <p:spPr>
          <a:xfrm>
            <a:off x="838200" y="631825"/>
            <a:ext cx="10515600" cy="1325563"/>
          </a:xfrm>
        </p:spPr>
        <p:txBody>
          <a:bodyPr>
            <a:normAutofit/>
          </a:bodyPr>
          <a:lstStyle/>
          <a:p>
            <a:r>
              <a:rPr lang="en-US" b="0" dirty="0">
                <a:latin typeface="Calibri" panose="020F0502020204030204" pitchFamily="34" charset="0"/>
                <a:cs typeface="Calibri" panose="020F0502020204030204" pitchFamily="34" charset="0"/>
              </a:rPr>
              <a:t>Cognitive-Communication: </a:t>
            </a:r>
            <a:br>
              <a:rPr lang="en-US" b="0" dirty="0">
                <a:latin typeface="Calibri" panose="020F0502020204030204" pitchFamily="34" charset="0"/>
                <a:cs typeface="Calibri" panose="020F0502020204030204" pitchFamily="34" charset="0"/>
              </a:rPr>
            </a:br>
            <a:r>
              <a:rPr lang="en-US" b="0" dirty="0">
                <a:latin typeface="Calibri" panose="020F0502020204030204" pitchFamily="34" charset="0"/>
                <a:cs typeface="Calibri" panose="020F0502020204030204" pitchFamily="34" charset="0"/>
              </a:rPr>
              <a:t>Executive Functioning</a:t>
            </a:r>
          </a:p>
        </p:txBody>
      </p:sp>
      <p:sp>
        <p:nvSpPr>
          <p:cNvPr id="3" name="Content Placeholder 2">
            <a:extLst>
              <a:ext uri="{FF2B5EF4-FFF2-40B4-BE49-F238E27FC236}">
                <a16:creationId xmlns:a16="http://schemas.microsoft.com/office/drawing/2014/main" id="{B4CD7CA0-3534-4B97-9F55-0ACC66C9FF90}"/>
              </a:ext>
            </a:extLst>
          </p:cNvPr>
          <p:cNvSpPr>
            <a:spLocks noGrp="1"/>
          </p:cNvSpPr>
          <p:nvPr>
            <p:ph idx="1"/>
          </p:nvPr>
        </p:nvSpPr>
        <p:spPr>
          <a:xfrm>
            <a:off x="838200" y="2057400"/>
            <a:ext cx="10515600" cy="3871762"/>
          </a:xfrm>
        </p:spPr>
        <p:txBody>
          <a:bodyPr>
            <a:normAutofit/>
          </a:bodyPr>
          <a:lstStyle/>
          <a:p>
            <a:pPr lvl="1"/>
            <a:r>
              <a:rPr lang="en-US" dirty="0">
                <a:solidFill>
                  <a:schemeClr val="accent5">
                    <a:lumMod val="50000"/>
                  </a:schemeClr>
                </a:solidFill>
                <a:latin typeface="+mj-lt"/>
              </a:rPr>
              <a:t>Awareness</a:t>
            </a:r>
          </a:p>
          <a:p>
            <a:pPr lvl="1"/>
            <a:r>
              <a:rPr lang="en-US" dirty="0">
                <a:solidFill>
                  <a:schemeClr val="accent5">
                    <a:lumMod val="50000"/>
                  </a:schemeClr>
                </a:solidFill>
                <a:latin typeface="+mj-lt"/>
              </a:rPr>
              <a:t>Planning</a:t>
            </a:r>
          </a:p>
          <a:p>
            <a:pPr lvl="1"/>
            <a:r>
              <a:rPr lang="en-US" dirty="0">
                <a:solidFill>
                  <a:schemeClr val="accent5">
                    <a:lumMod val="50000"/>
                  </a:schemeClr>
                </a:solidFill>
                <a:latin typeface="+mj-lt"/>
              </a:rPr>
              <a:t>Goal-setting</a:t>
            </a:r>
          </a:p>
          <a:p>
            <a:pPr lvl="1"/>
            <a:r>
              <a:rPr lang="en-US" dirty="0">
                <a:solidFill>
                  <a:schemeClr val="accent5">
                    <a:lumMod val="50000"/>
                  </a:schemeClr>
                </a:solidFill>
                <a:latin typeface="+mj-lt"/>
              </a:rPr>
              <a:t>Self-initiation</a:t>
            </a:r>
          </a:p>
          <a:p>
            <a:pPr lvl="1"/>
            <a:r>
              <a:rPr lang="en-US" dirty="0">
                <a:solidFill>
                  <a:schemeClr val="accent5">
                    <a:lumMod val="50000"/>
                  </a:schemeClr>
                </a:solidFill>
                <a:latin typeface="+mj-lt"/>
              </a:rPr>
              <a:t>Self-monitoring</a:t>
            </a:r>
          </a:p>
          <a:p>
            <a:pPr lvl="1"/>
            <a:r>
              <a:rPr lang="en-US" dirty="0">
                <a:solidFill>
                  <a:schemeClr val="accent5">
                    <a:lumMod val="50000"/>
                  </a:schemeClr>
                </a:solidFill>
                <a:latin typeface="+mj-lt"/>
              </a:rPr>
              <a:t>Self-inhibiting</a:t>
            </a:r>
          </a:p>
          <a:p>
            <a:pPr lvl="1"/>
            <a:r>
              <a:rPr lang="en-US" dirty="0">
                <a:solidFill>
                  <a:schemeClr val="accent5">
                    <a:lumMod val="50000"/>
                  </a:schemeClr>
                </a:solidFill>
                <a:latin typeface="+mj-lt"/>
              </a:rPr>
              <a:t>Ability to change set</a:t>
            </a:r>
          </a:p>
          <a:p>
            <a:endParaRPr lang="en-US" sz="2400" dirty="0"/>
          </a:p>
        </p:txBody>
      </p:sp>
      <p:sp>
        <p:nvSpPr>
          <p:cNvPr id="5" name="TextBox 4">
            <a:extLst>
              <a:ext uri="{FF2B5EF4-FFF2-40B4-BE49-F238E27FC236}">
                <a16:creationId xmlns:a16="http://schemas.microsoft.com/office/drawing/2014/main" id="{96AE4ED4-427F-420E-ADC1-BC637E2FE201}"/>
              </a:ext>
            </a:extLst>
          </p:cNvPr>
          <p:cNvSpPr txBox="1"/>
          <p:nvPr/>
        </p:nvSpPr>
        <p:spPr>
          <a:xfrm>
            <a:off x="-125186" y="6203497"/>
            <a:ext cx="789215" cy="307777"/>
          </a:xfrm>
          <a:prstGeom prst="rect">
            <a:avLst/>
          </a:prstGeom>
          <a:noFill/>
        </p:spPr>
        <p:txBody>
          <a:bodyPr wrap="square" rtlCol="0">
            <a:spAutoFit/>
          </a:bodyPr>
          <a:lstStyle/>
          <a:p>
            <a:pPr algn="ctr"/>
            <a:r>
              <a:rPr lang="en-US" sz="1400" dirty="0">
                <a:solidFill>
                  <a:schemeClr val="accent5">
                    <a:lumMod val="50000"/>
                  </a:schemeClr>
                </a:solidFill>
              </a:rPr>
              <a:t>6, 7</a:t>
            </a:r>
          </a:p>
        </p:txBody>
      </p:sp>
    </p:spTree>
    <p:extLst>
      <p:ext uri="{BB962C8B-B14F-4D97-AF65-F5344CB8AC3E}">
        <p14:creationId xmlns:p14="http://schemas.microsoft.com/office/powerpoint/2010/main" val="2427770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66F12-7514-4467-8BF4-3E6E7C075CE9}"/>
              </a:ext>
            </a:extLst>
          </p:cNvPr>
          <p:cNvSpPr>
            <a:spLocks noGrp="1"/>
          </p:cNvSpPr>
          <p:nvPr>
            <p:ph type="title"/>
          </p:nvPr>
        </p:nvSpPr>
        <p:spPr>
          <a:xfrm>
            <a:off x="838200" y="441325"/>
            <a:ext cx="10515600" cy="1325563"/>
          </a:xfrm>
        </p:spPr>
        <p:txBody>
          <a:bodyPr>
            <a:normAutofit/>
          </a:bodyPr>
          <a:lstStyle/>
          <a:p>
            <a:r>
              <a:rPr lang="en-US" dirty="0"/>
              <a:t>Evaluation of Cognitive-Communication </a:t>
            </a:r>
            <a:r>
              <a:rPr lang="en-US" dirty="0" smtClean="0"/>
              <a:t>Disorders</a:t>
            </a:r>
            <a:endParaRPr lang="en-US" dirty="0"/>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131816266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05769"/>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176</TotalTime>
  <Words>1649</Words>
  <Application>Microsoft Office PowerPoint</Application>
  <PresentationFormat>Widescreen</PresentationFormat>
  <Paragraphs>127</Paragraphs>
  <Slides>21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1_Office Theme</vt:lpstr>
      <vt:lpstr>Graduate’s Guide to Assessment and Treatment of Aphasia and  Cognitive-Communication Disorders</vt:lpstr>
      <vt:lpstr>Learner Objectives:</vt:lpstr>
      <vt:lpstr>Cognitive-Communication Disorder:</vt:lpstr>
      <vt:lpstr>Cognitive-Communication: Attention</vt:lpstr>
      <vt:lpstr>Cognitive-Communication: Memory</vt:lpstr>
      <vt:lpstr>Cognitive-Communication: Initiation, Planning, and Organization</vt:lpstr>
      <vt:lpstr>Cognitive-Communication: Reasoning</vt:lpstr>
      <vt:lpstr>Cognitive-Communication:  Executive Functioning</vt:lpstr>
      <vt:lpstr>Evaluation of Cognitive-Communication Disorders</vt:lpstr>
      <vt:lpstr>Goal Writing</vt:lpstr>
      <vt:lpstr> Long-Term Goal Example </vt:lpstr>
      <vt:lpstr> Short-Term Goals </vt:lpstr>
      <vt:lpstr>Cognitive-Communication Disorder Treatment Planning</vt:lpstr>
      <vt:lpstr>Aphasia</vt:lpstr>
      <vt:lpstr>Aphasia Types</vt:lpstr>
      <vt:lpstr>PowerPoint Presentation</vt:lpstr>
      <vt:lpstr>Evaluation of Language</vt:lpstr>
      <vt:lpstr>Long-Term Goal Example</vt:lpstr>
      <vt:lpstr>Aphasia Short-Term Goal Examples</vt:lpstr>
      <vt:lpstr>Aphasia Treatment Planning</vt:lpstr>
      <vt:lpstr>References</vt:lpstr>
    </vt:vector>
  </TitlesOfParts>
  <Company>SmithBucklin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Curtis, Cameron</dc:creator>
  <cp:lastModifiedBy>Hahn, Eunice</cp:lastModifiedBy>
  <cp:revision>19</cp:revision>
  <dcterms:created xsi:type="dcterms:W3CDTF">2017-09-28T15:52:48Z</dcterms:created>
  <dcterms:modified xsi:type="dcterms:W3CDTF">2019-09-09T21:08:26Z</dcterms:modified>
</cp:coreProperties>
</file>